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87" r:id="rId2"/>
  </p:sldMasterIdLst>
  <p:notesMasterIdLst>
    <p:notesMasterId r:id="rId10"/>
  </p:notesMasterIdLst>
  <p:handoutMasterIdLst>
    <p:handoutMasterId r:id="rId11"/>
  </p:handoutMasterIdLst>
  <p:sldIdLst>
    <p:sldId id="790" r:id="rId3"/>
    <p:sldId id="1129" r:id="rId4"/>
    <p:sldId id="1130" r:id="rId5"/>
    <p:sldId id="1131" r:id="rId6"/>
    <p:sldId id="1132" r:id="rId7"/>
    <p:sldId id="1136" r:id="rId8"/>
    <p:sldId id="301" r:id="rId9"/>
  </p:sldIdLst>
  <p:sldSz cx="9144000" cy="5143500" type="screen16x9"/>
  <p:notesSz cx="6858000" cy="9144000"/>
  <p:embeddedFontLst>
    <p:embeddedFont>
      <p:font typeface="Cambria Bold" panose="02040803050406030204" pitchFamily="18" charset="0"/>
      <p:bold r:id="rId12"/>
    </p:embeddedFont>
    <p:embeddedFont>
      <p:font typeface="Raleway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kita Gupt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000066"/>
    <a:srgbClr val="FFCCCC"/>
    <a:srgbClr val="FFFFCC"/>
    <a:srgbClr val="FF99CC"/>
    <a:srgbClr val="99FF66"/>
    <a:srgbClr val="CCFF66"/>
    <a:srgbClr val="FFFF99"/>
    <a:srgbClr val="CC99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81ED0-F202-4ACE-AA72-38DA78AC6FD5}" v="23" dt="2025-10-03T15:02:58.056"/>
    <p1510:client id="{B80F7886-41E9-4073-9A3C-DA33B2A9E9E6}" v="8" dt="2025-10-03T17:27:14.957"/>
  </p1510:revLst>
</p1510:revInfo>
</file>

<file path=ppt/tableStyles.xml><?xml version="1.0" encoding="utf-8"?>
<a:tblStyleLst xmlns:a="http://schemas.openxmlformats.org/drawingml/2006/main" def="{8EC7A202-D894-4549-BF34-816215706C42}">
  <a:tblStyle styleId="{8EC7A202-D894-4549-BF34-816215706C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1024" autoAdjust="0"/>
  </p:normalViewPr>
  <p:slideViewPr>
    <p:cSldViewPr snapToGrid="0">
      <p:cViewPr varScale="1">
        <p:scale>
          <a:sx n="105" d="100"/>
          <a:sy n="105" d="100"/>
        </p:scale>
        <p:origin x="76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Mouli Kotta kota" userId="5fe5cc5c0dc36bb4" providerId="LiveId" clId="{14693061-018D-4BFC-863A-740DC1BB17C0}"/>
    <pc:docChg chg="custSel addSld delSld modSld">
      <pc:chgData name="Chandra Mouli Kotta kota" userId="5fe5cc5c0dc36bb4" providerId="LiveId" clId="{14693061-018D-4BFC-863A-740DC1BB17C0}" dt="2025-10-03T16:24:12.065" v="123" actId="20577"/>
      <pc:docMkLst>
        <pc:docMk/>
      </pc:docMkLst>
      <pc:sldChg chg="add">
        <pc:chgData name="Chandra Mouli Kotta kota" userId="5fe5cc5c0dc36bb4" providerId="LiveId" clId="{14693061-018D-4BFC-863A-740DC1BB17C0}" dt="2025-10-03T15:02:58.056" v="101"/>
        <pc:sldMkLst>
          <pc:docMk/>
          <pc:sldMk cId="3656772840" sldId="301"/>
        </pc:sldMkLst>
      </pc:sldChg>
      <pc:sldChg chg="modSp add mod">
        <pc:chgData name="Chandra Mouli Kotta kota" userId="5fe5cc5c0dc36bb4" providerId="LiveId" clId="{14693061-018D-4BFC-863A-740DC1BB17C0}" dt="2025-10-03T15:01:48.228" v="68" actId="20577"/>
        <pc:sldMkLst>
          <pc:docMk/>
          <pc:sldMk cId="798131645" sldId="790"/>
        </pc:sldMkLst>
        <pc:spChg chg="mod">
          <ac:chgData name="Chandra Mouli Kotta kota" userId="5fe5cc5c0dc36bb4" providerId="LiveId" clId="{14693061-018D-4BFC-863A-740DC1BB17C0}" dt="2025-10-03T15:01:48.228" v="68" actId="20577"/>
          <ac:spMkLst>
            <pc:docMk/>
            <pc:sldMk cId="798131645" sldId="790"/>
            <ac:spMk id="4" creationId="{90D73CDE-3765-B139-836D-F1C001F1903F}"/>
          </ac:spMkLst>
        </pc:spChg>
      </pc:sldChg>
      <pc:sldChg chg="modSp mod">
        <pc:chgData name="Chandra Mouli Kotta kota" userId="5fe5cc5c0dc36bb4" providerId="LiveId" clId="{14693061-018D-4BFC-863A-740DC1BB17C0}" dt="2025-10-03T15:01:17.583" v="38" actId="20577"/>
        <pc:sldMkLst>
          <pc:docMk/>
          <pc:sldMk cId="629669129" sldId="1129"/>
        </pc:sldMkLst>
        <pc:spChg chg="mod">
          <ac:chgData name="Chandra Mouli Kotta kota" userId="5fe5cc5c0dc36bb4" providerId="LiveId" clId="{14693061-018D-4BFC-863A-740DC1BB17C0}" dt="2025-10-03T15:01:17.583" v="38" actId="20577"/>
          <ac:spMkLst>
            <pc:docMk/>
            <pc:sldMk cId="629669129" sldId="1129"/>
            <ac:spMk id="3" creationId="{00000000-0000-0000-0000-000000000000}"/>
          </ac:spMkLst>
        </pc:spChg>
      </pc:sldChg>
      <pc:sldChg chg="modSp mod">
        <pc:chgData name="Chandra Mouli Kotta kota" userId="5fe5cc5c0dc36bb4" providerId="LiveId" clId="{14693061-018D-4BFC-863A-740DC1BB17C0}" dt="2025-10-03T15:02:07.923" v="100" actId="20577"/>
        <pc:sldMkLst>
          <pc:docMk/>
          <pc:sldMk cId="309092674" sldId="1130"/>
        </pc:sldMkLst>
        <pc:spChg chg="mod">
          <ac:chgData name="Chandra Mouli Kotta kota" userId="5fe5cc5c0dc36bb4" providerId="LiveId" clId="{14693061-018D-4BFC-863A-740DC1BB17C0}" dt="2025-10-03T15:02:07.923" v="100" actId="20577"/>
          <ac:spMkLst>
            <pc:docMk/>
            <pc:sldMk cId="309092674" sldId="1130"/>
            <ac:spMk id="3" creationId="{00000000-0000-0000-0000-000000000000}"/>
          </ac:spMkLst>
        </pc:spChg>
        <pc:spChg chg="mod">
          <ac:chgData name="Chandra Mouli Kotta kota" userId="5fe5cc5c0dc36bb4" providerId="LiveId" clId="{14693061-018D-4BFC-863A-740DC1BB17C0}" dt="2025-10-03T15:01:57.366" v="70" actId="1076"/>
          <ac:spMkLst>
            <pc:docMk/>
            <pc:sldMk cId="309092674" sldId="1130"/>
            <ac:spMk id="5" creationId="{00000000-0000-0000-0000-000000000000}"/>
          </ac:spMkLst>
        </pc:spChg>
      </pc:sldChg>
      <pc:sldChg chg="del">
        <pc:chgData name="Chandra Mouli Kotta kota" userId="5fe5cc5c0dc36bb4" providerId="LiveId" clId="{14693061-018D-4BFC-863A-740DC1BB17C0}" dt="2025-10-03T14:59:50.375" v="0" actId="47"/>
        <pc:sldMkLst>
          <pc:docMk/>
          <pc:sldMk cId="4118044837" sldId="1133"/>
        </pc:sldMkLst>
      </pc:sldChg>
      <pc:sldChg chg="addSp delSp modSp mod">
        <pc:chgData name="Chandra Mouli Kotta kota" userId="5fe5cc5c0dc36bb4" providerId="LiveId" clId="{14693061-018D-4BFC-863A-740DC1BB17C0}" dt="2025-10-03T16:24:12.065" v="123" actId="20577"/>
        <pc:sldMkLst>
          <pc:docMk/>
          <pc:sldMk cId="1375302051" sldId="1136"/>
        </pc:sldMkLst>
        <pc:spChg chg="mod">
          <ac:chgData name="Chandra Mouli Kotta kota" userId="5fe5cc5c0dc36bb4" providerId="LiveId" clId="{14693061-018D-4BFC-863A-740DC1BB17C0}" dt="2025-10-03T16:24:12.065" v="123" actId="20577"/>
          <ac:spMkLst>
            <pc:docMk/>
            <pc:sldMk cId="1375302051" sldId="1136"/>
            <ac:spMk id="3" creationId="{00000000-0000-0000-0000-000000000000}"/>
          </ac:spMkLst>
        </pc:spChg>
        <pc:graphicFrameChg chg="mod">
          <ac:chgData name="Chandra Mouli Kotta kota" userId="5fe5cc5c0dc36bb4" providerId="LiveId" clId="{14693061-018D-4BFC-863A-740DC1BB17C0}" dt="2025-10-03T15:00:05.275" v="1" actId="478"/>
          <ac:graphicFrameMkLst>
            <pc:docMk/>
            <pc:sldMk cId="1375302051" sldId="1136"/>
            <ac:graphicFrameMk id="16" creationId="{00000000-0000-0000-0000-000000000000}"/>
          </ac:graphicFrameMkLst>
        </pc:graphicFrameChg>
        <pc:picChg chg="add del mod">
          <ac:chgData name="Chandra Mouli Kotta kota" userId="5fe5cc5c0dc36bb4" providerId="LiveId" clId="{14693061-018D-4BFC-863A-740DC1BB17C0}" dt="2025-10-03T15:00:53.667" v="14" actId="478"/>
          <ac:picMkLst>
            <pc:docMk/>
            <pc:sldMk cId="1375302051" sldId="1136"/>
            <ac:picMk id="2" creationId="{22430C12-AD09-5DE1-999A-6F14F9E94413}"/>
          </ac:picMkLst>
        </pc:picChg>
        <pc:picChg chg="add mod">
          <ac:chgData name="Chandra Mouli Kotta kota" userId="5fe5cc5c0dc36bb4" providerId="LiveId" clId="{14693061-018D-4BFC-863A-740DC1BB17C0}" dt="2025-10-03T15:00:44.666" v="11" actId="1076"/>
          <ac:picMkLst>
            <pc:docMk/>
            <pc:sldMk cId="1375302051" sldId="1136"/>
            <ac:picMk id="4" creationId="{D0CC352A-CE06-DCB8-236A-C9F378AD524A}"/>
          </ac:picMkLst>
        </pc:picChg>
        <pc:picChg chg="add mod">
          <ac:chgData name="Chandra Mouli Kotta kota" userId="5fe5cc5c0dc36bb4" providerId="LiveId" clId="{14693061-018D-4BFC-863A-740DC1BB17C0}" dt="2025-10-03T15:00:44.666" v="11" actId="1076"/>
          <ac:picMkLst>
            <pc:docMk/>
            <pc:sldMk cId="1375302051" sldId="1136"/>
            <ac:picMk id="5" creationId="{A797FE6A-6066-0901-6CEE-832F17B8602E}"/>
          </ac:picMkLst>
        </pc:picChg>
        <pc:picChg chg="mod">
          <ac:chgData name="Chandra Mouli Kotta kota" userId="5fe5cc5c0dc36bb4" providerId="LiveId" clId="{14693061-018D-4BFC-863A-740DC1BB17C0}" dt="2025-10-03T15:01:03.674" v="20" actId="1076"/>
          <ac:picMkLst>
            <pc:docMk/>
            <pc:sldMk cId="1375302051" sldId="1136"/>
            <ac:picMk id="4098" creationId="{00000000-0000-0000-0000-000000000000}"/>
          </ac:picMkLst>
        </pc:picChg>
        <pc:picChg chg="mod">
          <ac:chgData name="Chandra Mouli Kotta kota" userId="5fe5cc5c0dc36bb4" providerId="LiveId" clId="{14693061-018D-4BFC-863A-740DC1BB17C0}" dt="2025-10-03T15:01:02.488" v="19" actId="1076"/>
          <ac:picMkLst>
            <pc:docMk/>
            <pc:sldMk cId="1375302051" sldId="1136"/>
            <ac:picMk id="4099" creationId="{00000000-0000-0000-0000-000000000000}"/>
          </ac:picMkLst>
        </pc:picChg>
        <pc:picChg chg="mod">
          <ac:chgData name="Chandra Mouli Kotta kota" userId="5fe5cc5c0dc36bb4" providerId="LiveId" clId="{14693061-018D-4BFC-863A-740DC1BB17C0}" dt="2025-10-03T15:01:01.225" v="18" actId="1076"/>
          <ac:picMkLst>
            <pc:docMk/>
            <pc:sldMk cId="1375302051" sldId="1136"/>
            <ac:picMk id="4100" creationId="{00000000-0000-0000-0000-000000000000}"/>
          </ac:picMkLst>
        </pc:picChg>
        <pc:picChg chg="mod">
          <ac:chgData name="Chandra Mouli Kotta kota" userId="5fe5cc5c0dc36bb4" providerId="LiveId" clId="{14693061-018D-4BFC-863A-740DC1BB17C0}" dt="2025-10-03T15:00:59.726" v="17" actId="1076"/>
          <ac:picMkLst>
            <pc:docMk/>
            <pc:sldMk cId="1375302051" sldId="1136"/>
            <ac:picMk id="4101" creationId="{00000000-0000-0000-0000-000000000000}"/>
          </ac:picMkLst>
        </pc:picChg>
        <pc:picChg chg="del">
          <ac:chgData name="Chandra Mouli Kotta kota" userId="5fe5cc5c0dc36bb4" providerId="LiveId" clId="{14693061-018D-4BFC-863A-740DC1BB17C0}" dt="2025-10-03T15:00:11.988" v="2" actId="478"/>
          <ac:picMkLst>
            <pc:docMk/>
            <pc:sldMk cId="1375302051" sldId="1136"/>
            <ac:picMk id="5122" creationId="{00000000-0000-0000-0000-000000000000}"/>
          </ac:picMkLst>
        </pc:picChg>
      </pc:sldChg>
      <pc:sldChg chg="del">
        <pc:chgData name="Chandra Mouli Kotta kota" userId="5fe5cc5c0dc36bb4" providerId="LiveId" clId="{14693061-018D-4BFC-863A-740DC1BB17C0}" dt="2025-10-03T15:01:52.347" v="69" actId="47"/>
        <pc:sldMkLst>
          <pc:docMk/>
          <pc:sldMk cId="1473370445" sldId="1139"/>
        </pc:sldMkLst>
      </pc:sldChg>
    </pc:docChg>
  </pc:docChgLst>
  <pc:docChgLst>
    <pc:chgData name="Guest User" providerId="Windows Live" clId="Web-{B80F7886-41E9-4073-9A3C-DA33B2A9E9E6}"/>
    <pc:docChg chg="modSld">
      <pc:chgData name="Guest User" userId="" providerId="Windows Live" clId="Web-{B80F7886-41E9-4073-9A3C-DA33B2A9E9E6}" dt="2025-10-03T17:27:10.598" v="4" actId="20577"/>
      <pc:docMkLst>
        <pc:docMk/>
      </pc:docMkLst>
      <pc:sldChg chg="modSp">
        <pc:chgData name="Guest User" userId="" providerId="Windows Live" clId="Web-{B80F7886-41E9-4073-9A3C-DA33B2A9E9E6}" dt="2025-10-03T17:27:10.598" v="4" actId="20577"/>
        <pc:sldMkLst>
          <pc:docMk/>
          <pc:sldMk cId="629669129" sldId="1129"/>
        </pc:sldMkLst>
        <pc:spChg chg="mod">
          <ac:chgData name="Guest User" userId="" providerId="Windows Live" clId="Web-{B80F7886-41E9-4073-9A3C-DA33B2A9E9E6}" dt="2025-10-03T17:27:10.598" v="4" actId="20577"/>
          <ac:spMkLst>
            <pc:docMk/>
            <pc:sldMk cId="629669129" sldId="1129"/>
            <ac:spMk id="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972C8-60B0-4ECE-B0D3-0CB69FC480D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BFFD62C-13EE-4F93-B78C-6FC760E5D144}">
      <dgm:prSet/>
      <dgm:spPr/>
      <dgm:t>
        <a:bodyPr/>
        <a:lstStyle/>
        <a:p>
          <a:pPr rtl="0"/>
          <a:r>
            <a:rPr lang="en-US" b="1" i="0"/>
            <a:t>Descriptive Analysis → </a:t>
          </a:r>
          <a:r>
            <a:rPr lang="en-US" b="1" i="1"/>
            <a:t>"What happened?"</a:t>
          </a:r>
          <a:endParaRPr lang="en-US"/>
        </a:p>
      </dgm:t>
    </dgm:pt>
    <dgm:pt modelId="{83323F1E-CEA5-45BF-B8D6-DE7239EEDE01}" type="parTrans" cxnId="{4A6D2C66-9BD3-443C-8305-6844BA5E688A}">
      <dgm:prSet/>
      <dgm:spPr/>
      <dgm:t>
        <a:bodyPr/>
        <a:lstStyle/>
        <a:p>
          <a:endParaRPr lang="en-US"/>
        </a:p>
      </dgm:t>
    </dgm:pt>
    <dgm:pt modelId="{CFA34C00-9A3A-4BED-94B5-034ED3BCBCAD}" type="sibTrans" cxnId="{4A6D2C66-9BD3-443C-8305-6844BA5E688A}">
      <dgm:prSet/>
      <dgm:spPr/>
      <dgm:t>
        <a:bodyPr/>
        <a:lstStyle/>
        <a:p>
          <a:endParaRPr lang="en-US"/>
        </a:p>
      </dgm:t>
    </dgm:pt>
    <dgm:pt modelId="{149A17B0-86DF-4CE3-AF9E-A8C8BB7ECC69}">
      <dgm:prSet/>
      <dgm:spPr/>
      <dgm:t>
        <a:bodyPr/>
        <a:lstStyle/>
        <a:p>
          <a:pPr rtl="0"/>
          <a:r>
            <a:rPr lang="en-US" dirty="0"/>
            <a:t>Basic statistical summary &amp; visualization of the dataset</a:t>
          </a:r>
        </a:p>
      </dgm:t>
    </dgm:pt>
    <dgm:pt modelId="{26AB25E2-9C9B-4150-A856-99DFB6261474}" type="parTrans" cxnId="{659ED43A-3701-495B-BFEC-3DF3478EBDEE}">
      <dgm:prSet/>
      <dgm:spPr/>
      <dgm:t>
        <a:bodyPr/>
        <a:lstStyle/>
        <a:p>
          <a:endParaRPr lang="en-US"/>
        </a:p>
      </dgm:t>
    </dgm:pt>
    <dgm:pt modelId="{899FDEE8-2BF3-4B05-B5D4-DF03447B9CC7}" type="sibTrans" cxnId="{659ED43A-3701-495B-BFEC-3DF3478EBDEE}">
      <dgm:prSet/>
      <dgm:spPr/>
      <dgm:t>
        <a:bodyPr/>
        <a:lstStyle/>
        <a:p>
          <a:endParaRPr lang="en-US"/>
        </a:p>
      </dgm:t>
    </dgm:pt>
    <dgm:pt modelId="{B76ECC50-F8A9-4EE4-862D-D0C619660497}">
      <dgm:prSet/>
      <dgm:spPr/>
      <dgm:t>
        <a:bodyPr/>
        <a:lstStyle/>
        <a:p>
          <a:pPr rtl="0"/>
          <a:r>
            <a:rPr lang="en-US" i="1"/>
            <a:t>Life Expectancy Trend Analysis</a:t>
          </a:r>
          <a:r>
            <a:rPr lang="en-US"/>
            <a:t> → Analyze average life expectancy across years &amp; countries.</a:t>
          </a:r>
          <a:endParaRPr lang="en-US" dirty="0"/>
        </a:p>
      </dgm:t>
    </dgm:pt>
    <dgm:pt modelId="{42F8FB0D-D104-4582-9F1A-51C29E0041BD}" type="parTrans" cxnId="{156D01DD-F58E-4819-B7B8-E1CCD3F2A032}">
      <dgm:prSet/>
      <dgm:spPr/>
      <dgm:t>
        <a:bodyPr/>
        <a:lstStyle/>
        <a:p>
          <a:endParaRPr lang="en-US"/>
        </a:p>
      </dgm:t>
    </dgm:pt>
    <dgm:pt modelId="{BF712F84-85FF-4EA1-8188-52744876C73A}" type="sibTrans" cxnId="{156D01DD-F58E-4819-B7B8-E1CCD3F2A032}">
      <dgm:prSet/>
      <dgm:spPr/>
      <dgm:t>
        <a:bodyPr/>
        <a:lstStyle/>
        <a:p>
          <a:endParaRPr lang="en-US"/>
        </a:p>
      </dgm:t>
    </dgm:pt>
    <dgm:pt modelId="{F8DBF9FD-8301-43D7-922E-26B4DCD3DF5E}">
      <dgm:prSet/>
      <dgm:spPr/>
      <dgm:t>
        <a:bodyPr/>
        <a:lstStyle/>
        <a:p>
          <a:r>
            <a:rPr lang="en-US" i="1"/>
            <a:t>Country-wise Life Expectancy Comparison</a:t>
          </a:r>
          <a:r>
            <a:rPr lang="en-US"/>
            <a:t> → Compare life expectancy across different countries.</a:t>
          </a:r>
          <a:endParaRPr lang="en-US" dirty="0"/>
        </a:p>
      </dgm:t>
    </dgm:pt>
    <dgm:pt modelId="{4A0C85D8-C380-405D-9D36-0999688C1C2F}" type="parTrans" cxnId="{EECB5C2E-0E31-4FA9-971B-19728314C2ED}">
      <dgm:prSet/>
      <dgm:spPr/>
      <dgm:t>
        <a:bodyPr/>
        <a:lstStyle/>
        <a:p>
          <a:endParaRPr lang="en-US"/>
        </a:p>
      </dgm:t>
    </dgm:pt>
    <dgm:pt modelId="{964E4AC2-80D1-45F6-A54F-34CC69DC88DE}" type="sibTrans" cxnId="{EECB5C2E-0E31-4FA9-971B-19728314C2ED}">
      <dgm:prSet/>
      <dgm:spPr/>
      <dgm:t>
        <a:bodyPr/>
        <a:lstStyle/>
        <a:p>
          <a:endParaRPr lang="en-US"/>
        </a:p>
      </dgm:t>
    </dgm:pt>
    <dgm:pt modelId="{32A966F0-2682-4957-B04F-40F29746853A}">
      <dgm:prSet/>
      <dgm:spPr/>
      <dgm:t>
        <a:bodyPr/>
        <a:lstStyle/>
        <a:p>
          <a:r>
            <a:rPr lang="en-US" i="1"/>
            <a:t>Status-wise Comparison</a:t>
          </a:r>
          <a:r>
            <a:rPr lang="en-US"/>
            <a:t> → Compare Developed vs Developing countries in terms of life expectancy.</a:t>
          </a:r>
          <a:endParaRPr lang="en-US" dirty="0"/>
        </a:p>
      </dgm:t>
    </dgm:pt>
    <dgm:pt modelId="{C960BB99-A857-4496-8F0F-B466832F56F7}" type="parTrans" cxnId="{9DFE83FE-2FF7-42F1-8483-C3050101D2F4}">
      <dgm:prSet/>
      <dgm:spPr/>
      <dgm:t>
        <a:bodyPr/>
        <a:lstStyle/>
        <a:p>
          <a:endParaRPr lang="en-US"/>
        </a:p>
      </dgm:t>
    </dgm:pt>
    <dgm:pt modelId="{C5830FDF-D82E-42F3-B138-6877530A8D13}" type="sibTrans" cxnId="{9DFE83FE-2FF7-42F1-8483-C3050101D2F4}">
      <dgm:prSet/>
      <dgm:spPr/>
      <dgm:t>
        <a:bodyPr/>
        <a:lstStyle/>
        <a:p>
          <a:endParaRPr lang="en-US"/>
        </a:p>
      </dgm:t>
    </dgm:pt>
    <dgm:pt modelId="{B84A7C1E-20BB-4622-9C82-D9759109F36F}">
      <dgm:prSet/>
      <dgm:spPr/>
      <dgm:t>
        <a:bodyPr/>
        <a:lstStyle/>
        <a:p>
          <a:r>
            <a:rPr lang="en-US" i="1"/>
            <a:t>Health Factors Analysis</a:t>
          </a:r>
          <a:r>
            <a:rPr lang="en-US"/>
            <a:t> → Summary of variables like Adult Mortality, Infant Deaths, Alcohol Consumption, BMI etc.</a:t>
          </a:r>
          <a:endParaRPr lang="en-US" dirty="0"/>
        </a:p>
      </dgm:t>
    </dgm:pt>
    <dgm:pt modelId="{F7AC952F-DC92-40BC-924A-4720B4577D80}" type="parTrans" cxnId="{F6B4B483-21E7-4948-9035-ED683C5DAEFF}">
      <dgm:prSet/>
      <dgm:spPr/>
      <dgm:t>
        <a:bodyPr/>
        <a:lstStyle/>
        <a:p>
          <a:endParaRPr lang="en-US"/>
        </a:p>
      </dgm:t>
    </dgm:pt>
    <dgm:pt modelId="{BA06001E-FBE3-4E62-9CD5-67CE29DAF47F}" type="sibTrans" cxnId="{F6B4B483-21E7-4948-9035-ED683C5DAEFF}">
      <dgm:prSet/>
      <dgm:spPr/>
      <dgm:t>
        <a:bodyPr/>
        <a:lstStyle/>
        <a:p>
          <a:endParaRPr lang="en-US"/>
        </a:p>
      </dgm:t>
    </dgm:pt>
    <dgm:pt modelId="{76A5663B-C754-42B5-84FA-E0C78EAB6A13}">
      <dgm:prSet/>
      <dgm:spPr/>
      <dgm:t>
        <a:bodyPr/>
        <a:lstStyle/>
        <a:p>
          <a:r>
            <a:rPr lang="en-US" i="1" dirty="0"/>
            <a:t>Disease Impact Analysis</a:t>
          </a:r>
          <a:r>
            <a:rPr lang="en-US" dirty="0"/>
            <a:t> → Summarize data on Hepatitis B, Measles, HIV/AIDS cases.</a:t>
          </a:r>
        </a:p>
      </dgm:t>
    </dgm:pt>
    <dgm:pt modelId="{16204024-96B0-472E-A5D0-6AA038B4B4F1}" type="parTrans" cxnId="{17AC881C-618F-436C-A64B-C7AB75E92704}">
      <dgm:prSet/>
      <dgm:spPr/>
      <dgm:t>
        <a:bodyPr/>
        <a:lstStyle/>
        <a:p>
          <a:endParaRPr lang="en-US"/>
        </a:p>
      </dgm:t>
    </dgm:pt>
    <dgm:pt modelId="{B2D790C5-7633-49E7-ACBF-12851A76588F}" type="sibTrans" cxnId="{17AC881C-618F-436C-A64B-C7AB75E92704}">
      <dgm:prSet/>
      <dgm:spPr/>
      <dgm:t>
        <a:bodyPr/>
        <a:lstStyle/>
        <a:p>
          <a:endParaRPr lang="en-US"/>
        </a:p>
      </dgm:t>
    </dgm:pt>
    <dgm:pt modelId="{E9CA3308-C37A-45E0-9BF5-9577B8895A81}" type="pres">
      <dgm:prSet presAssocID="{8A3972C8-60B0-4ECE-B0D3-0CB69FC480D7}" presName="linear" presStyleCnt="0">
        <dgm:presLayoutVars>
          <dgm:animLvl val="lvl"/>
          <dgm:resizeHandles val="exact"/>
        </dgm:presLayoutVars>
      </dgm:prSet>
      <dgm:spPr/>
    </dgm:pt>
    <dgm:pt modelId="{B141E7BE-14F4-40EE-B5B0-20A7947C77C1}" type="pres">
      <dgm:prSet presAssocID="{1BFFD62C-13EE-4F93-B78C-6FC760E5D1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06A2726-074C-4978-BDCE-353926616579}" type="pres">
      <dgm:prSet presAssocID="{CFA34C00-9A3A-4BED-94B5-034ED3BCBCAD}" presName="spacer" presStyleCnt="0"/>
      <dgm:spPr/>
    </dgm:pt>
    <dgm:pt modelId="{B140903C-EEB5-42C3-99D2-B05DF90AC2E4}" type="pres">
      <dgm:prSet presAssocID="{149A17B0-86DF-4CE3-AF9E-A8C8BB7ECC6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FA2AD8-8D50-4B8E-BCF8-1B9797228E62}" type="pres">
      <dgm:prSet presAssocID="{149A17B0-86DF-4CE3-AF9E-A8C8BB7ECC6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7AC881C-618F-436C-A64B-C7AB75E92704}" srcId="{149A17B0-86DF-4CE3-AF9E-A8C8BB7ECC69}" destId="{76A5663B-C754-42B5-84FA-E0C78EAB6A13}" srcOrd="4" destOrd="0" parTransId="{16204024-96B0-472E-A5D0-6AA038B4B4F1}" sibTransId="{B2D790C5-7633-49E7-ACBF-12851A76588F}"/>
    <dgm:cxn modelId="{EECB5C2E-0E31-4FA9-971B-19728314C2ED}" srcId="{149A17B0-86DF-4CE3-AF9E-A8C8BB7ECC69}" destId="{F8DBF9FD-8301-43D7-922E-26B4DCD3DF5E}" srcOrd="1" destOrd="0" parTransId="{4A0C85D8-C380-405D-9D36-0999688C1C2F}" sibTransId="{964E4AC2-80D1-45F6-A54F-34CC69DC88DE}"/>
    <dgm:cxn modelId="{EFA56337-2DFC-47CD-876A-55A0DA98F3B0}" type="presOf" srcId="{149A17B0-86DF-4CE3-AF9E-A8C8BB7ECC69}" destId="{B140903C-EEB5-42C3-99D2-B05DF90AC2E4}" srcOrd="0" destOrd="0" presId="urn:microsoft.com/office/officeart/2005/8/layout/vList2"/>
    <dgm:cxn modelId="{659ED43A-3701-495B-BFEC-3DF3478EBDEE}" srcId="{8A3972C8-60B0-4ECE-B0D3-0CB69FC480D7}" destId="{149A17B0-86DF-4CE3-AF9E-A8C8BB7ECC69}" srcOrd="1" destOrd="0" parTransId="{26AB25E2-9C9B-4150-A856-99DFB6261474}" sibTransId="{899FDEE8-2BF3-4B05-B5D4-DF03447B9CC7}"/>
    <dgm:cxn modelId="{1620185E-FE32-4B40-BD59-C4B906E8CAD8}" type="presOf" srcId="{8A3972C8-60B0-4ECE-B0D3-0CB69FC480D7}" destId="{E9CA3308-C37A-45E0-9BF5-9577B8895A81}" srcOrd="0" destOrd="0" presId="urn:microsoft.com/office/officeart/2005/8/layout/vList2"/>
    <dgm:cxn modelId="{4A6D2C66-9BD3-443C-8305-6844BA5E688A}" srcId="{8A3972C8-60B0-4ECE-B0D3-0CB69FC480D7}" destId="{1BFFD62C-13EE-4F93-B78C-6FC760E5D144}" srcOrd="0" destOrd="0" parTransId="{83323F1E-CEA5-45BF-B8D6-DE7239EEDE01}" sibTransId="{CFA34C00-9A3A-4BED-94B5-034ED3BCBCAD}"/>
    <dgm:cxn modelId="{D512BF50-EBF8-4ACF-B35C-51DEF51441F0}" type="presOf" srcId="{B84A7C1E-20BB-4622-9C82-D9759109F36F}" destId="{C8FA2AD8-8D50-4B8E-BCF8-1B9797228E62}" srcOrd="0" destOrd="3" presId="urn:microsoft.com/office/officeart/2005/8/layout/vList2"/>
    <dgm:cxn modelId="{F6B4B483-21E7-4948-9035-ED683C5DAEFF}" srcId="{149A17B0-86DF-4CE3-AF9E-A8C8BB7ECC69}" destId="{B84A7C1E-20BB-4622-9C82-D9759109F36F}" srcOrd="3" destOrd="0" parTransId="{F7AC952F-DC92-40BC-924A-4720B4577D80}" sibTransId="{BA06001E-FBE3-4E62-9CD5-67CE29DAF47F}"/>
    <dgm:cxn modelId="{5CD382A5-608B-4BE9-9490-AEF0DFDDA0F8}" type="presOf" srcId="{76A5663B-C754-42B5-84FA-E0C78EAB6A13}" destId="{C8FA2AD8-8D50-4B8E-BCF8-1B9797228E62}" srcOrd="0" destOrd="4" presId="urn:microsoft.com/office/officeart/2005/8/layout/vList2"/>
    <dgm:cxn modelId="{BD7CBAB1-4A81-42FA-A8FA-61C4F9958845}" type="presOf" srcId="{B76ECC50-F8A9-4EE4-862D-D0C619660497}" destId="{C8FA2AD8-8D50-4B8E-BCF8-1B9797228E62}" srcOrd="0" destOrd="0" presId="urn:microsoft.com/office/officeart/2005/8/layout/vList2"/>
    <dgm:cxn modelId="{1E5C3DCA-4716-4FC9-B6B9-03373DAA2AAF}" type="presOf" srcId="{32A966F0-2682-4957-B04F-40F29746853A}" destId="{C8FA2AD8-8D50-4B8E-BCF8-1B9797228E62}" srcOrd="0" destOrd="2" presId="urn:microsoft.com/office/officeart/2005/8/layout/vList2"/>
    <dgm:cxn modelId="{156D01DD-F58E-4819-B7B8-E1CCD3F2A032}" srcId="{149A17B0-86DF-4CE3-AF9E-A8C8BB7ECC69}" destId="{B76ECC50-F8A9-4EE4-862D-D0C619660497}" srcOrd="0" destOrd="0" parTransId="{42F8FB0D-D104-4582-9F1A-51C29E0041BD}" sibTransId="{BF712F84-85FF-4EA1-8188-52744876C73A}"/>
    <dgm:cxn modelId="{66E028F5-EA1B-4CD4-A326-C6719607C8F6}" type="presOf" srcId="{1BFFD62C-13EE-4F93-B78C-6FC760E5D144}" destId="{B141E7BE-14F4-40EE-B5B0-20A7947C77C1}" srcOrd="0" destOrd="0" presId="urn:microsoft.com/office/officeart/2005/8/layout/vList2"/>
    <dgm:cxn modelId="{1E6955F9-1993-4386-B108-415107F7A3FD}" type="presOf" srcId="{F8DBF9FD-8301-43D7-922E-26B4DCD3DF5E}" destId="{C8FA2AD8-8D50-4B8E-BCF8-1B9797228E62}" srcOrd="0" destOrd="1" presId="urn:microsoft.com/office/officeart/2005/8/layout/vList2"/>
    <dgm:cxn modelId="{9DFE83FE-2FF7-42F1-8483-C3050101D2F4}" srcId="{149A17B0-86DF-4CE3-AF9E-A8C8BB7ECC69}" destId="{32A966F0-2682-4957-B04F-40F29746853A}" srcOrd="2" destOrd="0" parTransId="{C960BB99-A857-4496-8F0F-B466832F56F7}" sibTransId="{C5830FDF-D82E-42F3-B138-6877530A8D13}"/>
    <dgm:cxn modelId="{42D64E11-6EEB-4D48-982B-42966D8AA7DB}" type="presParOf" srcId="{E9CA3308-C37A-45E0-9BF5-9577B8895A81}" destId="{B141E7BE-14F4-40EE-B5B0-20A7947C77C1}" srcOrd="0" destOrd="0" presId="urn:microsoft.com/office/officeart/2005/8/layout/vList2"/>
    <dgm:cxn modelId="{5BEC69C3-7031-4825-B40E-E0904B1EFDFE}" type="presParOf" srcId="{E9CA3308-C37A-45E0-9BF5-9577B8895A81}" destId="{E06A2726-074C-4978-BDCE-353926616579}" srcOrd="1" destOrd="0" presId="urn:microsoft.com/office/officeart/2005/8/layout/vList2"/>
    <dgm:cxn modelId="{D1887CB6-4F7A-4843-91BF-2986E5633BD7}" type="presParOf" srcId="{E9CA3308-C37A-45E0-9BF5-9577B8895A81}" destId="{B140903C-EEB5-42C3-99D2-B05DF90AC2E4}" srcOrd="2" destOrd="0" presId="urn:microsoft.com/office/officeart/2005/8/layout/vList2"/>
    <dgm:cxn modelId="{E0015AE8-093B-435B-9003-9D1221980402}" type="presParOf" srcId="{E9CA3308-C37A-45E0-9BF5-9577B8895A81}" destId="{C8FA2AD8-8D50-4B8E-BCF8-1B9797228E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803D16-7203-4538-B14E-F1E5CCC5B3E4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42DD463-57A2-483F-8ACE-FF491F132D81}">
      <dgm:prSet/>
      <dgm:spPr/>
      <dgm:t>
        <a:bodyPr/>
        <a:lstStyle/>
        <a:p>
          <a:pPr rtl="0"/>
          <a:r>
            <a:rPr lang="en-US" b="1" i="0"/>
            <a:t>Diagnostic Analysis → "Why did it happen?"</a:t>
          </a:r>
          <a:endParaRPr lang="en-US"/>
        </a:p>
      </dgm:t>
    </dgm:pt>
    <dgm:pt modelId="{4E156DFA-BDAF-4A04-9061-2396B25DFC9B}" type="parTrans" cxnId="{B6EB51AC-99B5-4B26-A7DB-AACA063B0943}">
      <dgm:prSet/>
      <dgm:spPr/>
      <dgm:t>
        <a:bodyPr/>
        <a:lstStyle/>
        <a:p>
          <a:endParaRPr lang="en-US"/>
        </a:p>
      </dgm:t>
    </dgm:pt>
    <dgm:pt modelId="{77195720-A15D-4527-94D9-AA0F72DD41DE}" type="sibTrans" cxnId="{B6EB51AC-99B5-4B26-A7DB-AACA063B0943}">
      <dgm:prSet/>
      <dgm:spPr/>
      <dgm:t>
        <a:bodyPr/>
        <a:lstStyle/>
        <a:p>
          <a:endParaRPr lang="en-US"/>
        </a:p>
      </dgm:t>
    </dgm:pt>
    <dgm:pt modelId="{CBEDB1B7-0D4E-49E7-839D-33F3710BD875}">
      <dgm:prSet/>
      <dgm:spPr/>
      <dgm:t>
        <a:bodyPr/>
        <a:lstStyle/>
        <a:p>
          <a:pPr rtl="0"/>
          <a:r>
            <a:rPr lang="en-US" b="0" i="0" dirty="0"/>
            <a:t>Goal: </a:t>
          </a:r>
          <a:r>
            <a:rPr lang="en-US" dirty="0"/>
            <a:t>Explore relationships &amp; patterns to find reasons for life expectancy variation</a:t>
          </a:r>
          <a:r>
            <a:rPr lang="en-US" b="0" i="0" dirty="0"/>
            <a:t>.</a:t>
          </a:r>
          <a:endParaRPr lang="en-US" dirty="0"/>
        </a:p>
      </dgm:t>
    </dgm:pt>
    <dgm:pt modelId="{7B94163C-ABA8-4AC1-A59A-640B223FE26E}" type="parTrans" cxnId="{69383B24-D78F-4E70-9635-E6DBCFF6EA29}">
      <dgm:prSet/>
      <dgm:spPr/>
      <dgm:t>
        <a:bodyPr/>
        <a:lstStyle/>
        <a:p>
          <a:endParaRPr lang="en-US"/>
        </a:p>
      </dgm:t>
    </dgm:pt>
    <dgm:pt modelId="{C480D823-3F23-4427-A0F0-9D8F1EB90687}" type="sibTrans" cxnId="{69383B24-D78F-4E70-9635-E6DBCFF6EA29}">
      <dgm:prSet/>
      <dgm:spPr/>
      <dgm:t>
        <a:bodyPr/>
        <a:lstStyle/>
        <a:p>
          <a:endParaRPr lang="en-US"/>
        </a:p>
      </dgm:t>
    </dgm:pt>
    <dgm:pt modelId="{03B677ED-D678-4E89-8C7D-AF934CED5764}">
      <dgm:prSet/>
      <dgm:spPr/>
      <dgm:t>
        <a:bodyPr/>
        <a:lstStyle/>
        <a:p>
          <a:pPr rtl="0"/>
          <a:r>
            <a:rPr lang="en-US" dirty="0"/>
            <a:t>Correlation analysis between Life Expectancy &amp; other features like:</a:t>
          </a:r>
        </a:p>
      </dgm:t>
    </dgm:pt>
    <dgm:pt modelId="{0103A790-83C2-4103-8F84-8CE9B7E63313}" type="parTrans" cxnId="{395B612A-4F94-4C51-8554-09B8F5B88C69}">
      <dgm:prSet/>
      <dgm:spPr/>
      <dgm:t>
        <a:bodyPr/>
        <a:lstStyle/>
        <a:p>
          <a:endParaRPr lang="en-US"/>
        </a:p>
      </dgm:t>
    </dgm:pt>
    <dgm:pt modelId="{5D0F5F6A-BA21-41CD-92A2-B06F28A1A43E}" type="sibTrans" cxnId="{395B612A-4F94-4C51-8554-09B8F5B88C69}">
      <dgm:prSet/>
      <dgm:spPr/>
      <dgm:t>
        <a:bodyPr/>
        <a:lstStyle/>
        <a:p>
          <a:endParaRPr lang="en-US"/>
        </a:p>
      </dgm:t>
    </dgm:pt>
    <dgm:pt modelId="{39445D8E-44E9-402A-88EF-A6A9267DD41D}">
      <dgm:prSet/>
      <dgm:spPr/>
      <dgm:t>
        <a:bodyPr/>
        <a:lstStyle/>
        <a:p>
          <a:pPr rtl="0"/>
          <a:r>
            <a:rPr lang="en-US"/>
            <a:t>GDP</a:t>
          </a:r>
          <a:endParaRPr lang="en-US" dirty="0"/>
        </a:p>
      </dgm:t>
    </dgm:pt>
    <dgm:pt modelId="{73D175AE-B839-49E2-A187-F7360C3F29BD}" type="parTrans" cxnId="{612D579A-C6A9-4F59-885D-1766A642BBE0}">
      <dgm:prSet/>
      <dgm:spPr/>
      <dgm:t>
        <a:bodyPr/>
        <a:lstStyle/>
        <a:p>
          <a:endParaRPr lang="en-US"/>
        </a:p>
      </dgm:t>
    </dgm:pt>
    <dgm:pt modelId="{346B8ADF-C242-4DE1-886D-7DF94A3F967B}" type="sibTrans" cxnId="{612D579A-C6A9-4F59-885D-1766A642BBE0}">
      <dgm:prSet/>
      <dgm:spPr/>
      <dgm:t>
        <a:bodyPr/>
        <a:lstStyle/>
        <a:p>
          <a:endParaRPr lang="en-US"/>
        </a:p>
      </dgm:t>
    </dgm:pt>
    <dgm:pt modelId="{33B01FE3-7BED-4B07-9934-E3BD5CAE430C}">
      <dgm:prSet/>
      <dgm:spPr/>
      <dgm:t>
        <a:bodyPr/>
        <a:lstStyle/>
        <a:p>
          <a:r>
            <a:rPr lang="en-US"/>
            <a:t>Adult Mortality</a:t>
          </a:r>
          <a:endParaRPr lang="en-US" dirty="0"/>
        </a:p>
      </dgm:t>
    </dgm:pt>
    <dgm:pt modelId="{256C818E-43F7-4B82-A590-99AEB13D6698}" type="parTrans" cxnId="{F8A3F183-772A-4B99-B666-FD44E0EB83EA}">
      <dgm:prSet/>
      <dgm:spPr/>
      <dgm:t>
        <a:bodyPr/>
        <a:lstStyle/>
        <a:p>
          <a:endParaRPr lang="en-US"/>
        </a:p>
      </dgm:t>
    </dgm:pt>
    <dgm:pt modelId="{1C25964C-4924-40C2-BD5C-11F8236FF6C1}" type="sibTrans" cxnId="{F8A3F183-772A-4B99-B666-FD44E0EB83EA}">
      <dgm:prSet/>
      <dgm:spPr/>
      <dgm:t>
        <a:bodyPr/>
        <a:lstStyle/>
        <a:p>
          <a:endParaRPr lang="en-US"/>
        </a:p>
      </dgm:t>
    </dgm:pt>
    <dgm:pt modelId="{77F48152-3E74-4383-9BE0-20ED5DB46CE1}">
      <dgm:prSet/>
      <dgm:spPr/>
      <dgm:t>
        <a:bodyPr/>
        <a:lstStyle/>
        <a:p>
          <a:r>
            <a:rPr lang="en-US" dirty="0"/>
            <a:t>Alcohol Consumption</a:t>
          </a:r>
        </a:p>
      </dgm:t>
    </dgm:pt>
    <dgm:pt modelId="{39A9BE2E-31F1-40F2-8FC0-1EDED8BBB97C}" type="parTrans" cxnId="{8BAD03A6-8F54-446D-B8D3-9C80E29574D0}">
      <dgm:prSet/>
      <dgm:spPr/>
      <dgm:t>
        <a:bodyPr/>
        <a:lstStyle/>
        <a:p>
          <a:endParaRPr lang="en-US"/>
        </a:p>
      </dgm:t>
    </dgm:pt>
    <dgm:pt modelId="{E2D1F54E-57DD-4AE3-94C7-3ECD4176768B}" type="sibTrans" cxnId="{8BAD03A6-8F54-446D-B8D3-9C80E29574D0}">
      <dgm:prSet/>
      <dgm:spPr/>
      <dgm:t>
        <a:bodyPr/>
        <a:lstStyle/>
        <a:p>
          <a:endParaRPr lang="en-US"/>
        </a:p>
      </dgm:t>
    </dgm:pt>
    <dgm:pt modelId="{64F96B12-FD9B-4E78-B520-4CD7BAD43915}">
      <dgm:prSet/>
      <dgm:spPr/>
      <dgm:t>
        <a:bodyPr/>
        <a:lstStyle/>
        <a:p>
          <a:r>
            <a:rPr lang="en-US"/>
            <a:t>Healthcare Expenditure</a:t>
          </a:r>
          <a:endParaRPr lang="en-US" dirty="0"/>
        </a:p>
      </dgm:t>
    </dgm:pt>
    <dgm:pt modelId="{9AF3FE59-FE14-4820-A98B-14CE81B7AF12}" type="parTrans" cxnId="{F30845F6-73A1-4095-B826-C3D92665A897}">
      <dgm:prSet/>
      <dgm:spPr/>
      <dgm:t>
        <a:bodyPr/>
        <a:lstStyle/>
        <a:p>
          <a:endParaRPr lang="en-US"/>
        </a:p>
      </dgm:t>
    </dgm:pt>
    <dgm:pt modelId="{1017F919-4145-44EC-9445-1E0AD686284A}" type="sibTrans" cxnId="{F30845F6-73A1-4095-B826-C3D92665A897}">
      <dgm:prSet/>
      <dgm:spPr/>
      <dgm:t>
        <a:bodyPr/>
        <a:lstStyle/>
        <a:p>
          <a:endParaRPr lang="en-US"/>
        </a:p>
      </dgm:t>
    </dgm:pt>
    <dgm:pt modelId="{BD29460D-4D13-4F58-97FD-3B2FDA5E7CE2}">
      <dgm:prSet/>
      <dgm:spPr/>
      <dgm:t>
        <a:bodyPr/>
        <a:lstStyle/>
        <a:p>
          <a:r>
            <a:rPr lang="en-US"/>
            <a:t>Schooling</a:t>
          </a:r>
          <a:endParaRPr lang="en-US" dirty="0"/>
        </a:p>
      </dgm:t>
    </dgm:pt>
    <dgm:pt modelId="{E37AD3D6-8A17-43CE-9F14-4FDB8248DED5}" type="parTrans" cxnId="{51093657-DE6E-4E36-B65E-44CECA9325A0}">
      <dgm:prSet/>
      <dgm:spPr/>
      <dgm:t>
        <a:bodyPr/>
        <a:lstStyle/>
        <a:p>
          <a:endParaRPr lang="en-US"/>
        </a:p>
      </dgm:t>
    </dgm:pt>
    <dgm:pt modelId="{2BD8A9EC-2A69-44BF-8F53-EB895F2CF9F2}" type="sibTrans" cxnId="{51093657-DE6E-4E36-B65E-44CECA9325A0}">
      <dgm:prSet/>
      <dgm:spPr/>
      <dgm:t>
        <a:bodyPr/>
        <a:lstStyle/>
        <a:p>
          <a:endParaRPr lang="en-US"/>
        </a:p>
      </dgm:t>
    </dgm:pt>
    <dgm:pt modelId="{654AF4FE-2FA1-4349-99A6-58B9E200EADB}">
      <dgm:prSet/>
      <dgm:spPr/>
      <dgm:t>
        <a:bodyPr/>
        <a:lstStyle/>
        <a:p>
          <a:r>
            <a:rPr lang="en-US"/>
            <a:t>Immunization Coverage</a:t>
          </a:r>
          <a:endParaRPr lang="en-US" dirty="0"/>
        </a:p>
      </dgm:t>
    </dgm:pt>
    <dgm:pt modelId="{C3D87B36-0868-4B2C-ABFB-30591B2F4821}" type="parTrans" cxnId="{1619D03E-6BBE-4D80-B2BC-A824889F64E8}">
      <dgm:prSet/>
      <dgm:spPr/>
      <dgm:t>
        <a:bodyPr/>
        <a:lstStyle/>
        <a:p>
          <a:endParaRPr lang="en-US"/>
        </a:p>
      </dgm:t>
    </dgm:pt>
    <dgm:pt modelId="{935BB3CD-D330-4735-ACCB-2086DBCABC95}" type="sibTrans" cxnId="{1619D03E-6BBE-4D80-B2BC-A824889F64E8}">
      <dgm:prSet/>
      <dgm:spPr/>
      <dgm:t>
        <a:bodyPr/>
        <a:lstStyle/>
        <a:p>
          <a:endParaRPr lang="en-US"/>
        </a:p>
      </dgm:t>
    </dgm:pt>
    <dgm:pt modelId="{07499910-015E-4627-9874-2E64B27502EC}">
      <dgm:prSet/>
      <dgm:spPr/>
      <dgm:t>
        <a:bodyPr/>
        <a:lstStyle/>
        <a:p>
          <a:r>
            <a:rPr lang="en-US"/>
            <a:t>Identifying factors causing low or high life expectancy in certain countries.</a:t>
          </a:r>
          <a:endParaRPr lang="en-US" dirty="0"/>
        </a:p>
      </dgm:t>
    </dgm:pt>
    <dgm:pt modelId="{F62C4C88-36B9-4A7A-AF94-8C746A7D4FBA}" type="parTrans" cxnId="{9DF64D0E-4A33-4532-8DA6-4F2FE5FD6544}">
      <dgm:prSet/>
      <dgm:spPr/>
      <dgm:t>
        <a:bodyPr/>
        <a:lstStyle/>
        <a:p>
          <a:endParaRPr lang="en-US"/>
        </a:p>
      </dgm:t>
    </dgm:pt>
    <dgm:pt modelId="{06310FB7-8DBE-46A3-B058-B3EF868F5034}" type="sibTrans" cxnId="{9DF64D0E-4A33-4532-8DA6-4F2FE5FD6544}">
      <dgm:prSet/>
      <dgm:spPr/>
      <dgm:t>
        <a:bodyPr/>
        <a:lstStyle/>
        <a:p>
          <a:endParaRPr lang="en-US"/>
        </a:p>
      </dgm:t>
    </dgm:pt>
    <dgm:pt modelId="{B98CA792-181A-4F0C-A587-9E386BA661B2}">
      <dgm:prSet/>
      <dgm:spPr/>
      <dgm:t>
        <a:bodyPr/>
        <a:lstStyle/>
        <a:p>
          <a:r>
            <a:rPr lang="en-US" dirty="0"/>
            <a:t>Comparison between Developed vs Developing countries.</a:t>
          </a:r>
        </a:p>
      </dgm:t>
    </dgm:pt>
    <dgm:pt modelId="{A9A90679-9D8A-452F-9F6E-ACBE8FDA46B2}" type="parTrans" cxnId="{323E8851-7D11-4464-83AF-CD620B94B3CE}">
      <dgm:prSet/>
      <dgm:spPr/>
      <dgm:t>
        <a:bodyPr/>
        <a:lstStyle/>
        <a:p>
          <a:endParaRPr lang="en-US"/>
        </a:p>
      </dgm:t>
    </dgm:pt>
    <dgm:pt modelId="{B6B4C746-E3C7-43C0-BEDC-AAA01A51299A}" type="sibTrans" cxnId="{323E8851-7D11-4464-83AF-CD620B94B3CE}">
      <dgm:prSet/>
      <dgm:spPr/>
      <dgm:t>
        <a:bodyPr/>
        <a:lstStyle/>
        <a:p>
          <a:endParaRPr lang="en-US"/>
        </a:p>
      </dgm:t>
    </dgm:pt>
    <dgm:pt modelId="{903869CD-46B5-4146-9D72-16C635292541}" type="pres">
      <dgm:prSet presAssocID="{48803D16-7203-4538-B14E-F1E5CCC5B3E4}" presName="linear" presStyleCnt="0">
        <dgm:presLayoutVars>
          <dgm:animLvl val="lvl"/>
          <dgm:resizeHandles val="exact"/>
        </dgm:presLayoutVars>
      </dgm:prSet>
      <dgm:spPr/>
    </dgm:pt>
    <dgm:pt modelId="{68EF42FC-A91C-483B-86A2-D63706C02903}" type="pres">
      <dgm:prSet presAssocID="{142DD463-57A2-483F-8ACE-FF491F132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71C5A6-B1F0-4F15-A46E-72DF794CB63B}" type="pres">
      <dgm:prSet presAssocID="{77195720-A15D-4527-94D9-AA0F72DD41DE}" presName="spacer" presStyleCnt="0"/>
      <dgm:spPr/>
    </dgm:pt>
    <dgm:pt modelId="{698E89F6-A4E3-435C-9DD1-EE4D1EDB4CDE}" type="pres">
      <dgm:prSet presAssocID="{CBEDB1B7-0D4E-49E7-839D-33F3710BD8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A3EF3F-2314-40CF-A485-7E62C4181D39}" type="pres">
      <dgm:prSet presAssocID="{C480D823-3F23-4427-A0F0-9D8F1EB90687}" presName="spacer" presStyleCnt="0"/>
      <dgm:spPr/>
    </dgm:pt>
    <dgm:pt modelId="{624BE3F1-84CF-4F5A-B749-AEE723D69B28}" type="pres">
      <dgm:prSet presAssocID="{03B677ED-D678-4E89-8C7D-AF934CED576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A4034E0-A003-417F-8FD5-65439741E774}" type="pres">
      <dgm:prSet presAssocID="{03B677ED-D678-4E89-8C7D-AF934CED576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F1CA04-8122-42E7-B29C-39136F7A24E7}" type="presOf" srcId="{654AF4FE-2FA1-4349-99A6-58B9E200EADB}" destId="{8A4034E0-A003-417F-8FD5-65439741E774}" srcOrd="0" destOrd="5" presId="urn:microsoft.com/office/officeart/2005/8/layout/vList2"/>
    <dgm:cxn modelId="{9DF64D0E-4A33-4532-8DA6-4F2FE5FD6544}" srcId="{03B677ED-D678-4E89-8C7D-AF934CED5764}" destId="{07499910-015E-4627-9874-2E64B27502EC}" srcOrd="6" destOrd="0" parTransId="{F62C4C88-36B9-4A7A-AF94-8C746A7D4FBA}" sibTransId="{06310FB7-8DBE-46A3-B058-B3EF868F5034}"/>
    <dgm:cxn modelId="{EAB41A15-BDB1-4AF0-ABFC-0D3F23FAFD3F}" type="presOf" srcId="{CBEDB1B7-0D4E-49E7-839D-33F3710BD875}" destId="{698E89F6-A4E3-435C-9DD1-EE4D1EDB4CDE}" srcOrd="0" destOrd="0" presId="urn:microsoft.com/office/officeart/2005/8/layout/vList2"/>
    <dgm:cxn modelId="{69383B24-D78F-4E70-9635-E6DBCFF6EA29}" srcId="{48803D16-7203-4538-B14E-F1E5CCC5B3E4}" destId="{CBEDB1B7-0D4E-49E7-839D-33F3710BD875}" srcOrd="1" destOrd="0" parTransId="{7B94163C-ABA8-4AC1-A59A-640B223FE26E}" sibTransId="{C480D823-3F23-4427-A0F0-9D8F1EB90687}"/>
    <dgm:cxn modelId="{395B612A-4F94-4C51-8554-09B8F5B88C69}" srcId="{48803D16-7203-4538-B14E-F1E5CCC5B3E4}" destId="{03B677ED-D678-4E89-8C7D-AF934CED5764}" srcOrd="2" destOrd="0" parTransId="{0103A790-83C2-4103-8F84-8CE9B7E63313}" sibTransId="{5D0F5F6A-BA21-41CD-92A2-B06F28A1A43E}"/>
    <dgm:cxn modelId="{507C292F-B3DB-45AE-98C9-04C6FD1EEDF5}" type="presOf" srcId="{33B01FE3-7BED-4B07-9934-E3BD5CAE430C}" destId="{8A4034E0-A003-417F-8FD5-65439741E774}" srcOrd="0" destOrd="1" presId="urn:microsoft.com/office/officeart/2005/8/layout/vList2"/>
    <dgm:cxn modelId="{1619D03E-6BBE-4D80-B2BC-A824889F64E8}" srcId="{03B677ED-D678-4E89-8C7D-AF934CED5764}" destId="{654AF4FE-2FA1-4349-99A6-58B9E200EADB}" srcOrd="5" destOrd="0" parTransId="{C3D87B36-0868-4B2C-ABFB-30591B2F4821}" sibTransId="{935BB3CD-D330-4735-ACCB-2086DBCABC95}"/>
    <dgm:cxn modelId="{7B18D940-662C-46DC-B109-8F8E53048151}" type="presOf" srcId="{BD29460D-4D13-4F58-97FD-3B2FDA5E7CE2}" destId="{8A4034E0-A003-417F-8FD5-65439741E774}" srcOrd="0" destOrd="4" presId="urn:microsoft.com/office/officeart/2005/8/layout/vList2"/>
    <dgm:cxn modelId="{E8DEEF5D-4FDB-4D64-BBBD-CC7DA3772BDF}" type="presOf" srcId="{77F48152-3E74-4383-9BE0-20ED5DB46CE1}" destId="{8A4034E0-A003-417F-8FD5-65439741E774}" srcOrd="0" destOrd="2" presId="urn:microsoft.com/office/officeart/2005/8/layout/vList2"/>
    <dgm:cxn modelId="{323E8851-7D11-4464-83AF-CD620B94B3CE}" srcId="{03B677ED-D678-4E89-8C7D-AF934CED5764}" destId="{B98CA792-181A-4F0C-A587-9E386BA661B2}" srcOrd="7" destOrd="0" parTransId="{A9A90679-9D8A-452F-9F6E-ACBE8FDA46B2}" sibTransId="{B6B4C746-E3C7-43C0-BEDC-AAA01A51299A}"/>
    <dgm:cxn modelId="{51093657-DE6E-4E36-B65E-44CECA9325A0}" srcId="{03B677ED-D678-4E89-8C7D-AF934CED5764}" destId="{BD29460D-4D13-4F58-97FD-3B2FDA5E7CE2}" srcOrd="4" destOrd="0" parTransId="{E37AD3D6-8A17-43CE-9F14-4FDB8248DED5}" sibTransId="{2BD8A9EC-2A69-44BF-8F53-EB895F2CF9F2}"/>
    <dgm:cxn modelId="{86067A79-2448-407A-8E5C-45E800AC44F0}" type="presOf" srcId="{142DD463-57A2-483F-8ACE-FF491F132D81}" destId="{68EF42FC-A91C-483B-86A2-D63706C02903}" srcOrd="0" destOrd="0" presId="urn:microsoft.com/office/officeart/2005/8/layout/vList2"/>
    <dgm:cxn modelId="{3FD93183-0787-4B12-9734-57D95E037270}" type="presOf" srcId="{48803D16-7203-4538-B14E-F1E5CCC5B3E4}" destId="{903869CD-46B5-4146-9D72-16C635292541}" srcOrd="0" destOrd="0" presId="urn:microsoft.com/office/officeart/2005/8/layout/vList2"/>
    <dgm:cxn modelId="{F8A3F183-772A-4B99-B666-FD44E0EB83EA}" srcId="{03B677ED-D678-4E89-8C7D-AF934CED5764}" destId="{33B01FE3-7BED-4B07-9934-E3BD5CAE430C}" srcOrd="1" destOrd="0" parTransId="{256C818E-43F7-4B82-A590-99AEB13D6698}" sibTransId="{1C25964C-4924-40C2-BD5C-11F8236FF6C1}"/>
    <dgm:cxn modelId="{FA3A0089-935A-4305-8ACC-ACC93AFAC366}" type="presOf" srcId="{64F96B12-FD9B-4E78-B520-4CD7BAD43915}" destId="{8A4034E0-A003-417F-8FD5-65439741E774}" srcOrd="0" destOrd="3" presId="urn:microsoft.com/office/officeart/2005/8/layout/vList2"/>
    <dgm:cxn modelId="{939B9091-DA60-4691-B529-BC33CAFCBEB5}" type="presOf" srcId="{39445D8E-44E9-402A-88EF-A6A9267DD41D}" destId="{8A4034E0-A003-417F-8FD5-65439741E774}" srcOrd="0" destOrd="0" presId="urn:microsoft.com/office/officeart/2005/8/layout/vList2"/>
    <dgm:cxn modelId="{612D579A-C6A9-4F59-885D-1766A642BBE0}" srcId="{03B677ED-D678-4E89-8C7D-AF934CED5764}" destId="{39445D8E-44E9-402A-88EF-A6A9267DD41D}" srcOrd="0" destOrd="0" parTransId="{73D175AE-B839-49E2-A187-F7360C3F29BD}" sibTransId="{346B8ADF-C242-4DE1-886D-7DF94A3F967B}"/>
    <dgm:cxn modelId="{8BAD03A6-8F54-446D-B8D3-9C80E29574D0}" srcId="{03B677ED-D678-4E89-8C7D-AF934CED5764}" destId="{77F48152-3E74-4383-9BE0-20ED5DB46CE1}" srcOrd="2" destOrd="0" parTransId="{39A9BE2E-31F1-40F2-8FC0-1EDED8BBB97C}" sibTransId="{E2D1F54E-57DD-4AE3-94C7-3ECD4176768B}"/>
    <dgm:cxn modelId="{B6EB51AC-99B5-4B26-A7DB-AACA063B0943}" srcId="{48803D16-7203-4538-B14E-F1E5CCC5B3E4}" destId="{142DD463-57A2-483F-8ACE-FF491F132D81}" srcOrd="0" destOrd="0" parTransId="{4E156DFA-BDAF-4A04-9061-2396B25DFC9B}" sibTransId="{77195720-A15D-4527-94D9-AA0F72DD41DE}"/>
    <dgm:cxn modelId="{6B4FFED1-E998-4924-B0AF-B01A9BE652A7}" type="presOf" srcId="{B98CA792-181A-4F0C-A587-9E386BA661B2}" destId="{8A4034E0-A003-417F-8FD5-65439741E774}" srcOrd="0" destOrd="7" presId="urn:microsoft.com/office/officeart/2005/8/layout/vList2"/>
    <dgm:cxn modelId="{59A79CDA-F09C-49E5-9413-DA7144AC3802}" type="presOf" srcId="{03B677ED-D678-4E89-8C7D-AF934CED5764}" destId="{624BE3F1-84CF-4F5A-B749-AEE723D69B28}" srcOrd="0" destOrd="0" presId="urn:microsoft.com/office/officeart/2005/8/layout/vList2"/>
    <dgm:cxn modelId="{79044FDF-6A3C-4E9B-BEE4-733789F67C08}" type="presOf" srcId="{07499910-015E-4627-9874-2E64B27502EC}" destId="{8A4034E0-A003-417F-8FD5-65439741E774}" srcOrd="0" destOrd="6" presId="urn:microsoft.com/office/officeart/2005/8/layout/vList2"/>
    <dgm:cxn modelId="{F30845F6-73A1-4095-B826-C3D92665A897}" srcId="{03B677ED-D678-4E89-8C7D-AF934CED5764}" destId="{64F96B12-FD9B-4E78-B520-4CD7BAD43915}" srcOrd="3" destOrd="0" parTransId="{9AF3FE59-FE14-4820-A98B-14CE81B7AF12}" sibTransId="{1017F919-4145-44EC-9445-1E0AD686284A}"/>
    <dgm:cxn modelId="{6775B417-0670-466A-AADF-743E7AFA3E57}" type="presParOf" srcId="{903869CD-46B5-4146-9D72-16C635292541}" destId="{68EF42FC-A91C-483B-86A2-D63706C02903}" srcOrd="0" destOrd="0" presId="urn:microsoft.com/office/officeart/2005/8/layout/vList2"/>
    <dgm:cxn modelId="{F92DC576-4A7A-4BD5-9E53-6D551309356C}" type="presParOf" srcId="{903869CD-46B5-4146-9D72-16C635292541}" destId="{C971C5A6-B1F0-4F15-A46E-72DF794CB63B}" srcOrd="1" destOrd="0" presId="urn:microsoft.com/office/officeart/2005/8/layout/vList2"/>
    <dgm:cxn modelId="{A40724AA-45F5-4BDE-90BC-762B6636816C}" type="presParOf" srcId="{903869CD-46B5-4146-9D72-16C635292541}" destId="{698E89F6-A4E3-435C-9DD1-EE4D1EDB4CDE}" srcOrd="2" destOrd="0" presId="urn:microsoft.com/office/officeart/2005/8/layout/vList2"/>
    <dgm:cxn modelId="{B6873EA2-7A07-46FE-A83F-9E039A57FA83}" type="presParOf" srcId="{903869CD-46B5-4146-9D72-16C635292541}" destId="{B5A3EF3F-2314-40CF-A485-7E62C4181D39}" srcOrd="3" destOrd="0" presId="urn:microsoft.com/office/officeart/2005/8/layout/vList2"/>
    <dgm:cxn modelId="{6E017142-2EB6-4B8B-91A0-0312FFB3BC7F}" type="presParOf" srcId="{903869CD-46B5-4146-9D72-16C635292541}" destId="{624BE3F1-84CF-4F5A-B749-AEE723D69B28}" srcOrd="4" destOrd="0" presId="urn:microsoft.com/office/officeart/2005/8/layout/vList2"/>
    <dgm:cxn modelId="{70407FF6-C82D-4122-A6D3-9259122B0242}" type="presParOf" srcId="{903869CD-46B5-4146-9D72-16C635292541}" destId="{8A4034E0-A003-417F-8FD5-65439741E77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D08B06-6D2A-4111-BAAC-503BAA761562}" type="doc">
      <dgm:prSet loTypeId="urn:microsoft.com/office/officeart/2005/8/layout/process1" loCatId="process" qsTypeId="urn:microsoft.com/office/officeart/2005/8/quickstyle/simple1" qsCatId="simple" csTypeId="urn:microsoft.com/office/officeart/2005/8/colors/accent4_2" csCatId="accent4" phldr="1"/>
      <dgm:spPr/>
    </dgm:pt>
    <dgm:pt modelId="{2B22441A-56B4-4D4E-B94D-6492E939370C}">
      <dgm:prSet phldrT="[Text]"/>
      <dgm:spPr/>
      <dgm:t>
        <a:bodyPr/>
        <a:lstStyle/>
        <a:p>
          <a:r>
            <a:rPr lang="en-US" dirty="0"/>
            <a:t>Descriptive</a:t>
          </a:r>
        </a:p>
        <a:p>
          <a:r>
            <a:rPr lang="en-US" dirty="0"/>
            <a:t>Analysis</a:t>
          </a:r>
        </a:p>
      </dgm:t>
    </dgm:pt>
    <dgm:pt modelId="{E5668A9E-331A-485B-9790-92D17707272F}" type="parTrans" cxnId="{F09347EB-B334-4CA0-804D-9705047EA9BE}">
      <dgm:prSet/>
      <dgm:spPr/>
      <dgm:t>
        <a:bodyPr/>
        <a:lstStyle/>
        <a:p>
          <a:endParaRPr lang="en-US"/>
        </a:p>
      </dgm:t>
    </dgm:pt>
    <dgm:pt modelId="{44B2901D-F61D-4230-A94A-EB0CB8E876BE}" type="sibTrans" cxnId="{F09347EB-B334-4CA0-804D-9705047EA9BE}">
      <dgm:prSet/>
      <dgm:spPr/>
      <dgm:t>
        <a:bodyPr/>
        <a:lstStyle/>
        <a:p>
          <a:endParaRPr lang="en-US"/>
        </a:p>
      </dgm:t>
    </dgm:pt>
    <dgm:pt modelId="{5D8C8B3C-8275-40C8-A227-494784D45B72}">
      <dgm:prSet phldrT="[Text]"/>
      <dgm:spPr/>
      <dgm:t>
        <a:bodyPr/>
        <a:lstStyle/>
        <a:p>
          <a:r>
            <a:rPr lang="en-US" dirty="0"/>
            <a:t>Diagnostic</a:t>
          </a:r>
        </a:p>
        <a:p>
          <a:r>
            <a:rPr lang="en-US" dirty="0"/>
            <a:t>Analysis</a:t>
          </a:r>
        </a:p>
      </dgm:t>
    </dgm:pt>
    <dgm:pt modelId="{7AA4348A-55DA-4453-AAA9-F62E22BA466A}" type="parTrans" cxnId="{C2614B65-6467-4631-B451-82696989D4B5}">
      <dgm:prSet/>
      <dgm:spPr/>
      <dgm:t>
        <a:bodyPr/>
        <a:lstStyle/>
        <a:p>
          <a:endParaRPr lang="en-US"/>
        </a:p>
      </dgm:t>
    </dgm:pt>
    <dgm:pt modelId="{B40B6262-9137-43CC-A747-B9102C5BBCFE}" type="sibTrans" cxnId="{C2614B65-6467-4631-B451-82696989D4B5}">
      <dgm:prSet/>
      <dgm:spPr/>
      <dgm:t>
        <a:bodyPr/>
        <a:lstStyle/>
        <a:p>
          <a:endParaRPr lang="en-US"/>
        </a:p>
      </dgm:t>
    </dgm:pt>
    <dgm:pt modelId="{5102C000-BAD5-4439-AEB8-05AFBB71A3F5}" type="pres">
      <dgm:prSet presAssocID="{40D08B06-6D2A-4111-BAAC-503BAA761562}" presName="Name0" presStyleCnt="0">
        <dgm:presLayoutVars>
          <dgm:dir/>
          <dgm:resizeHandles val="exact"/>
        </dgm:presLayoutVars>
      </dgm:prSet>
      <dgm:spPr/>
    </dgm:pt>
    <dgm:pt modelId="{FD9EE17E-A52D-409B-8B85-44DD871D59F3}" type="pres">
      <dgm:prSet presAssocID="{2B22441A-56B4-4D4E-B94D-6492E939370C}" presName="node" presStyleLbl="node1" presStyleIdx="0" presStyleCnt="2">
        <dgm:presLayoutVars>
          <dgm:bulletEnabled val="1"/>
        </dgm:presLayoutVars>
      </dgm:prSet>
      <dgm:spPr/>
    </dgm:pt>
    <dgm:pt modelId="{C9609861-A68A-4D87-97B3-3B4EB1EDD284}" type="pres">
      <dgm:prSet presAssocID="{44B2901D-F61D-4230-A94A-EB0CB8E876BE}" presName="sibTrans" presStyleLbl="sibTrans2D1" presStyleIdx="0" presStyleCnt="1"/>
      <dgm:spPr/>
    </dgm:pt>
    <dgm:pt modelId="{A22BB29A-B728-4D01-9D06-B051D5D68B3F}" type="pres">
      <dgm:prSet presAssocID="{44B2901D-F61D-4230-A94A-EB0CB8E876BE}" presName="connectorText" presStyleLbl="sibTrans2D1" presStyleIdx="0" presStyleCnt="1"/>
      <dgm:spPr/>
    </dgm:pt>
    <dgm:pt modelId="{8A357F3C-EBF1-4191-8A2A-34FFEF0E6573}" type="pres">
      <dgm:prSet presAssocID="{5D8C8B3C-8275-40C8-A227-494784D45B72}" presName="node" presStyleLbl="node1" presStyleIdx="1" presStyleCnt="2">
        <dgm:presLayoutVars>
          <dgm:bulletEnabled val="1"/>
        </dgm:presLayoutVars>
      </dgm:prSet>
      <dgm:spPr/>
    </dgm:pt>
  </dgm:ptLst>
  <dgm:cxnLst>
    <dgm:cxn modelId="{5D664738-69F1-44D9-A2E1-A83D136C778A}" type="presOf" srcId="{44B2901D-F61D-4230-A94A-EB0CB8E876BE}" destId="{C9609861-A68A-4D87-97B3-3B4EB1EDD284}" srcOrd="0" destOrd="0" presId="urn:microsoft.com/office/officeart/2005/8/layout/process1"/>
    <dgm:cxn modelId="{ED7F7F60-D168-4CDD-B040-1EAE50BC0F62}" type="presOf" srcId="{2B22441A-56B4-4D4E-B94D-6492E939370C}" destId="{FD9EE17E-A52D-409B-8B85-44DD871D59F3}" srcOrd="0" destOrd="0" presId="urn:microsoft.com/office/officeart/2005/8/layout/process1"/>
    <dgm:cxn modelId="{C2614B65-6467-4631-B451-82696989D4B5}" srcId="{40D08B06-6D2A-4111-BAAC-503BAA761562}" destId="{5D8C8B3C-8275-40C8-A227-494784D45B72}" srcOrd="1" destOrd="0" parTransId="{7AA4348A-55DA-4453-AAA9-F62E22BA466A}" sibTransId="{B40B6262-9137-43CC-A747-B9102C5BBCFE}"/>
    <dgm:cxn modelId="{C2618E4E-BCD2-4E40-824C-1365AD6B6B93}" type="presOf" srcId="{44B2901D-F61D-4230-A94A-EB0CB8E876BE}" destId="{A22BB29A-B728-4D01-9D06-B051D5D68B3F}" srcOrd="1" destOrd="0" presId="urn:microsoft.com/office/officeart/2005/8/layout/process1"/>
    <dgm:cxn modelId="{6B601676-FE3A-43BF-84B5-6E9422C36BA0}" type="presOf" srcId="{40D08B06-6D2A-4111-BAAC-503BAA761562}" destId="{5102C000-BAD5-4439-AEB8-05AFBB71A3F5}" srcOrd="0" destOrd="0" presId="urn:microsoft.com/office/officeart/2005/8/layout/process1"/>
    <dgm:cxn modelId="{7967A4A3-42BE-468B-BCD9-7ED652F0A642}" type="presOf" srcId="{5D8C8B3C-8275-40C8-A227-494784D45B72}" destId="{8A357F3C-EBF1-4191-8A2A-34FFEF0E6573}" srcOrd="0" destOrd="0" presId="urn:microsoft.com/office/officeart/2005/8/layout/process1"/>
    <dgm:cxn modelId="{F09347EB-B334-4CA0-804D-9705047EA9BE}" srcId="{40D08B06-6D2A-4111-BAAC-503BAA761562}" destId="{2B22441A-56B4-4D4E-B94D-6492E939370C}" srcOrd="0" destOrd="0" parTransId="{E5668A9E-331A-485B-9790-92D17707272F}" sibTransId="{44B2901D-F61D-4230-A94A-EB0CB8E876BE}"/>
    <dgm:cxn modelId="{1FD53F0C-BCDD-495E-BD19-B3C51F50AAC6}" type="presParOf" srcId="{5102C000-BAD5-4439-AEB8-05AFBB71A3F5}" destId="{FD9EE17E-A52D-409B-8B85-44DD871D59F3}" srcOrd="0" destOrd="0" presId="urn:microsoft.com/office/officeart/2005/8/layout/process1"/>
    <dgm:cxn modelId="{34731243-2F76-4DF1-A1E7-5238D90A97D9}" type="presParOf" srcId="{5102C000-BAD5-4439-AEB8-05AFBB71A3F5}" destId="{C9609861-A68A-4D87-97B3-3B4EB1EDD284}" srcOrd="1" destOrd="0" presId="urn:microsoft.com/office/officeart/2005/8/layout/process1"/>
    <dgm:cxn modelId="{541DC98F-8E6F-4B37-A011-BC85E7F7029D}" type="presParOf" srcId="{C9609861-A68A-4D87-97B3-3B4EB1EDD284}" destId="{A22BB29A-B728-4D01-9D06-B051D5D68B3F}" srcOrd="0" destOrd="0" presId="urn:microsoft.com/office/officeart/2005/8/layout/process1"/>
    <dgm:cxn modelId="{0F26041C-1210-4506-BA28-9D15204D8F55}" type="presParOf" srcId="{5102C000-BAD5-4439-AEB8-05AFBB71A3F5}" destId="{8A357F3C-EBF1-4191-8A2A-34FFEF0E657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1E7BE-14F4-40EE-B5B0-20A7947C77C1}">
      <dsp:nvSpPr>
        <dsp:cNvPr id="0" name=""/>
        <dsp:cNvSpPr/>
      </dsp:nvSpPr>
      <dsp:spPr>
        <a:xfrm>
          <a:off x="0" y="54989"/>
          <a:ext cx="6310746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Descriptive Analysis → </a:t>
          </a:r>
          <a:r>
            <a:rPr lang="en-US" sz="1900" b="1" i="1" kern="1200"/>
            <a:t>"What happened?"</a:t>
          </a:r>
          <a:endParaRPr lang="en-US" sz="1900" kern="1200"/>
        </a:p>
      </dsp:txBody>
      <dsp:txXfrm>
        <a:off x="22246" y="77235"/>
        <a:ext cx="6266254" cy="411223"/>
      </dsp:txXfrm>
    </dsp:sp>
    <dsp:sp modelId="{B140903C-EEB5-42C3-99D2-B05DF90AC2E4}">
      <dsp:nvSpPr>
        <dsp:cNvPr id="0" name=""/>
        <dsp:cNvSpPr/>
      </dsp:nvSpPr>
      <dsp:spPr>
        <a:xfrm>
          <a:off x="0" y="565424"/>
          <a:ext cx="6310746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Basic statistical summary &amp; visualization of the dataset</a:t>
          </a:r>
        </a:p>
      </dsp:txBody>
      <dsp:txXfrm>
        <a:off x="22246" y="587670"/>
        <a:ext cx="6266254" cy="411223"/>
      </dsp:txXfrm>
    </dsp:sp>
    <dsp:sp modelId="{C8FA2AD8-8D50-4B8E-BCF8-1B9797228E62}">
      <dsp:nvSpPr>
        <dsp:cNvPr id="0" name=""/>
        <dsp:cNvSpPr/>
      </dsp:nvSpPr>
      <dsp:spPr>
        <a:xfrm>
          <a:off x="0" y="1021139"/>
          <a:ext cx="6310746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366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i="1" kern="1200"/>
            <a:t>Life Expectancy Trend Analysis</a:t>
          </a:r>
          <a:r>
            <a:rPr lang="en-US" sz="1500" kern="1200"/>
            <a:t> → Analyze average life expectancy across years &amp; countries.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i="1" kern="1200"/>
            <a:t>Country-wise Life Expectancy Comparison</a:t>
          </a:r>
          <a:r>
            <a:rPr lang="en-US" sz="1500" kern="1200"/>
            <a:t> → Compare life expectancy across different countries.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i="1" kern="1200"/>
            <a:t>Status-wise Comparison</a:t>
          </a:r>
          <a:r>
            <a:rPr lang="en-US" sz="1500" kern="1200"/>
            <a:t> → Compare Developed vs Developing countries in terms of life expectancy.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i="1" kern="1200"/>
            <a:t>Health Factors Analysis</a:t>
          </a:r>
          <a:r>
            <a:rPr lang="en-US" sz="1500" kern="1200"/>
            <a:t> → Summary of variables like Adult Mortality, Infant Deaths, Alcohol Consumption, BMI etc.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i="1" kern="1200" dirty="0"/>
            <a:t>Disease Impact Analysis</a:t>
          </a:r>
          <a:r>
            <a:rPr lang="en-US" sz="1500" kern="1200" dirty="0"/>
            <a:t> → Summarize data on Hepatitis B, Measles, HIV/AIDS cases.</a:t>
          </a:r>
        </a:p>
      </dsp:txBody>
      <dsp:txXfrm>
        <a:off x="0" y="1021139"/>
        <a:ext cx="6310746" cy="2359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F42FC-A91C-483B-86A2-D63706C02903}">
      <dsp:nvSpPr>
        <dsp:cNvPr id="0" name=""/>
        <dsp:cNvSpPr/>
      </dsp:nvSpPr>
      <dsp:spPr>
        <a:xfrm>
          <a:off x="0" y="8243"/>
          <a:ext cx="6286050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Diagnostic Analysis → "Why did it happen?"</a:t>
          </a:r>
          <a:endParaRPr lang="en-US" sz="1600" kern="1200"/>
        </a:p>
      </dsp:txBody>
      <dsp:txXfrm>
        <a:off x="31028" y="39271"/>
        <a:ext cx="6223994" cy="573546"/>
      </dsp:txXfrm>
    </dsp:sp>
    <dsp:sp modelId="{698E89F6-A4E3-435C-9DD1-EE4D1EDB4CDE}">
      <dsp:nvSpPr>
        <dsp:cNvPr id="0" name=""/>
        <dsp:cNvSpPr/>
      </dsp:nvSpPr>
      <dsp:spPr>
        <a:xfrm>
          <a:off x="0" y="689925"/>
          <a:ext cx="6286050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Goal: </a:t>
          </a:r>
          <a:r>
            <a:rPr lang="en-US" sz="1600" kern="1200" dirty="0"/>
            <a:t>Explore relationships &amp; patterns to find reasons for life expectancy variation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31028" y="720953"/>
        <a:ext cx="6223994" cy="573546"/>
      </dsp:txXfrm>
    </dsp:sp>
    <dsp:sp modelId="{624BE3F1-84CF-4F5A-B749-AEE723D69B28}">
      <dsp:nvSpPr>
        <dsp:cNvPr id="0" name=""/>
        <dsp:cNvSpPr/>
      </dsp:nvSpPr>
      <dsp:spPr>
        <a:xfrm>
          <a:off x="0" y="1371608"/>
          <a:ext cx="6286050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Correlation analysis between Life Expectancy &amp; other features like:</a:t>
          </a:r>
        </a:p>
      </dsp:txBody>
      <dsp:txXfrm>
        <a:off x="31028" y="1402636"/>
        <a:ext cx="6223994" cy="573546"/>
      </dsp:txXfrm>
    </dsp:sp>
    <dsp:sp modelId="{8A4034E0-A003-417F-8FD5-65439741E774}">
      <dsp:nvSpPr>
        <dsp:cNvPr id="0" name=""/>
        <dsp:cNvSpPr/>
      </dsp:nvSpPr>
      <dsp:spPr>
        <a:xfrm>
          <a:off x="0" y="2007210"/>
          <a:ext cx="6286050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582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GDP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Adult Mortality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Alcohol Consumption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Healthcare Expenditure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Schooling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Immunization Coverage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Identifying factors causing low or high life expectancy in certain countries.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Comparison between Developed vs Developing countries.</a:t>
          </a:r>
        </a:p>
      </dsp:txBody>
      <dsp:txXfrm>
        <a:off x="0" y="2007210"/>
        <a:ext cx="6286050" cy="165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EE17E-A52D-409B-8B85-44DD871D59F3}">
      <dsp:nvSpPr>
        <dsp:cNvPr id="0" name=""/>
        <dsp:cNvSpPr/>
      </dsp:nvSpPr>
      <dsp:spPr>
        <a:xfrm>
          <a:off x="1605" y="0"/>
          <a:ext cx="3424775" cy="17318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Descriptive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Analysis</a:t>
          </a:r>
        </a:p>
      </dsp:txBody>
      <dsp:txXfrm>
        <a:off x="52328" y="50723"/>
        <a:ext cx="3323329" cy="1630372"/>
      </dsp:txXfrm>
    </dsp:sp>
    <dsp:sp modelId="{C9609861-A68A-4D87-97B3-3B4EB1EDD284}">
      <dsp:nvSpPr>
        <dsp:cNvPr id="0" name=""/>
        <dsp:cNvSpPr/>
      </dsp:nvSpPr>
      <dsp:spPr>
        <a:xfrm>
          <a:off x="3768858" y="441236"/>
          <a:ext cx="726052" cy="849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768858" y="611105"/>
        <a:ext cx="508236" cy="509606"/>
      </dsp:txXfrm>
    </dsp:sp>
    <dsp:sp modelId="{8A357F3C-EBF1-4191-8A2A-34FFEF0E6573}">
      <dsp:nvSpPr>
        <dsp:cNvPr id="0" name=""/>
        <dsp:cNvSpPr/>
      </dsp:nvSpPr>
      <dsp:spPr>
        <a:xfrm>
          <a:off x="4796291" y="0"/>
          <a:ext cx="3424775" cy="17318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Diagnostic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Analysis</a:t>
          </a:r>
        </a:p>
      </dsp:txBody>
      <dsp:txXfrm>
        <a:off x="4847014" y="50723"/>
        <a:ext cx="3323329" cy="1630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9FA49-96C4-B19B-A939-936BEE9FFB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51E1C-35CC-222A-B76C-C5414CCC1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8B8FD-F0C4-4CFB-8B53-87AF8788330F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11209-9A7B-FFBB-8680-CDE8F4BC4E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0221C-98D0-EA97-D304-69D7267715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E9441-D109-45E0-8075-4B113B088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97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1463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50" y="0"/>
            <a:ext cx="9144000" cy="4745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 descr="A hand shaking with a circuit board&#10;&#10;Description automatically generated">
            <a:extLst>
              <a:ext uri="{FF2B5EF4-FFF2-40B4-BE49-F238E27FC236}">
                <a16:creationId xmlns:a16="http://schemas.microsoft.com/office/drawing/2014/main" id="{E40CF6E5-4E72-534F-61DB-10D6B67442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569" y="1526419"/>
            <a:ext cx="4027266" cy="2265337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5741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50" y="0"/>
            <a:ext cx="9144000" cy="47459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A54218-CF0C-124F-7F36-FB11D5E35693}"/>
              </a:ext>
            </a:extLst>
          </p:cNvPr>
          <p:cNvSpPr/>
          <p:nvPr userDrawn="1"/>
        </p:nvSpPr>
        <p:spPr>
          <a:xfrm>
            <a:off x="0" y="0"/>
            <a:ext cx="9152022" cy="1396038"/>
          </a:xfrm>
          <a:custGeom>
            <a:avLst/>
            <a:gdLst>
              <a:gd name="connsiteX0" fmla="*/ 1006701 w 11832165"/>
              <a:gd name="connsiteY0" fmla="*/ 3518817 h 4329983"/>
              <a:gd name="connsiteX1" fmla="*/ 3254601 w 11832165"/>
              <a:gd name="connsiteY1" fmla="*/ 2613942 h 4329983"/>
              <a:gd name="connsiteX2" fmla="*/ 7445601 w 11832165"/>
              <a:gd name="connsiteY2" fmla="*/ 4328442 h 4329983"/>
              <a:gd name="connsiteX3" fmla="*/ 11369901 w 11832165"/>
              <a:gd name="connsiteY3" fmla="*/ 2261517 h 4329983"/>
              <a:gd name="connsiteX4" fmla="*/ 11036526 w 11832165"/>
              <a:gd name="connsiteY4" fmla="*/ 223167 h 4329983"/>
              <a:gd name="connsiteX5" fmla="*/ 4931001 w 11832165"/>
              <a:gd name="connsiteY5" fmla="*/ 118392 h 4329983"/>
              <a:gd name="connsiteX6" fmla="*/ 225651 w 11832165"/>
              <a:gd name="connsiteY6" fmla="*/ 804192 h 4329983"/>
              <a:gd name="connsiteX7" fmla="*/ 1006701 w 11832165"/>
              <a:gd name="connsiteY7" fmla="*/ 3518817 h 4329983"/>
              <a:gd name="connsiteX0" fmla="*/ 1006701 w 11750594"/>
              <a:gd name="connsiteY0" fmla="*/ 3408521 h 4219687"/>
              <a:gd name="connsiteX1" fmla="*/ 3254601 w 11750594"/>
              <a:gd name="connsiteY1" fmla="*/ 2503646 h 4219687"/>
              <a:gd name="connsiteX2" fmla="*/ 7445601 w 11750594"/>
              <a:gd name="connsiteY2" fmla="*/ 4218146 h 4219687"/>
              <a:gd name="connsiteX3" fmla="*/ 11369901 w 11750594"/>
              <a:gd name="connsiteY3" fmla="*/ 2151221 h 4219687"/>
              <a:gd name="connsiteX4" fmla="*/ 10869673 w 11750594"/>
              <a:gd name="connsiteY4" fmla="*/ 1065371 h 4219687"/>
              <a:gd name="connsiteX5" fmla="*/ 4931001 w 11750594"/>
              <a:gd name="connsiteY5" fmla="*/ 8096 h 4219687"/>
              <a:gd name="connsiteX6" fmla="*/ 225651 w 11750594"/>
              <a:gd name="connsiteY6" fmla="*/ 693896 h 4219687"/>
              <a:gd name="connsiteX7" fmla="*/ 1006701 w 11750594"/>
              <a:gd name="connsiteY7" fmla="*/ 3408521 h 4219687"/>
              <a:gd name="connsiteX0" fmla="*/ 708906 w 11452799"/>
              <a:gd name="connsiteY0" fmla="*/ 3408521 h 4219687"/>
              <a:gd name="connsiteX1" fmla="*/ 2956806 w 11452799"/>
              <a:gd name="connsiteY1" fmla="*/ 2503646 h 4219687"/>
              <a:gd name="connsiteX2" fmla="*/ 7147806 w 11452799"/>
              <a:gd name="connsiteY2" fmla="*/ 4218146 h 4219687"/>
              <a:gd name="connsiteX3" fmla="*/ 11072106 w 11452799"/>
              <a:gd name="connsiteY3" fmla="*/ 2151221 h 4219687"/>
              <a:gd name="connsiteX4" fmla="*/ 10571878 w 11452799"/>
              <a:gd name="connsiteY4" fmla="*/ 1065371 h 4219687"/>
              <a:gd name="connsiteX5" fmla="*/ 4633206 w 11452799"/>
              <a:gd name="connsiteY5" fmla="*/ 8096 h 4219687"/>
              <a:gd name="connsiteX6" fmla="*/ 281192 w 11452799"/>
              <a:gd name="connsiteY6" fmla="*/ 1313021 h 4219687"/>
              <a:gd name="connsiteX7" fmla="*/ 708906 w 11452799"/>
              <a:gd name="connsiteY7" fmla="*/ 3408521 h 4219687"/>
              <a:gd name="connsiteX0" fmla="*/ 707480 w 11451879"/>
              <a:gd name="connsiteY0" fmla="*/ 2445292 h 3256458"/>
              <a:gd name="connsiteX1" fmla="*/ 2955380 w 11451879"/>
              <a:gd name="connsiteY1" fmla="*/ 1540417 h 3256458"/>
              <a:gd name="connsiteX2" fmla="*/ 7146380 w 11451879"/>
              <a:gd name="connsiteY2" fmla="*/ 3254917 h 3256458"/>
              <a:gd name="connsiteX3" fmla="*/ 11070680 w 11451879"/>
              <a:gd name="connsiteY3" fmla="*/ 1187992 h 3256458"/>
              <a:gd name="connsiteX4" fmla="*/ 10570452 w 11451879"/>
              <a:gd name="connsiteY4" fmla="*/ 102142 h 3256458"/>
              <a:gd name="connsiteX5" fmla="*/ 4621965 w 11451879"/>
              <a:gd name="connsiteY5" fmla="*/ 111667 h 3256458"/>
              <a:gd name="connsiteX6" fmla="*/ 279766 w 11451879"/>
              <a:gd name="connsiteY6" fmla="*/ 349792 h 3256458"/>
              <a:gd name="connsiteX7" fmla="*/ 707480 w 11451879"/>
              <a:gd name="connsiteY7" fmla="*/ 2445292 h 3256458"/>
              <a:gd name="connsiteX0" fmla="*/ 707480 w 11434313"/>
              <a:gd name="connsiteY0" fmla="*/ 2451354 h 3262520"/>
              <a:gd name="connsiteX1" fmla="*/ 2955380 w 11434313"/>
              <a:gd name="connsiteY1" fmla="*/ 1546479 h 3262520"/>
              <a:gd name="connsiteX2" fmla="*/ 7146380 w 11434313"/>
              <a:gd name="connsiteY2" fmla="*/ 3260979 h 3262520"/>
              <a:gd name="connsiteX3" fmla="*/ 11070680 w 11434313"/>
              <a:gd name="connsiteY3" fmla="*/ 1194054 h 3262520"/>
              <a:gd name="connsiteX4" fmla="*/ 10531192 w 11434313"/>
              <a:gd name="connsiteY4" fmla="*/ 98679 h 3262520"/>
              <a:gd name="connsiteX5" fmla="*/ 4621965 w 11434313"/>
              <a:gd name="connsiteY5" fmla="*/ 117729 h 3262520"/>
              <a:gd name="connsiteX6" fmla="*/ 279766 w 11434313"/>
              <a:gd name="connsiteY6" fmla="*/ 355854 h 3262520"/>
              <a:gd name="connsiteX7" fmla="*/ 707480 w 11434313"/>
              <a:gd name="connsiteY7" fmla="*/ 2451354 h 3262520"/>
              <a:gd name="connsiteX0" fmla="*/ 206614 w 10933447"/>
              <a:gd name="connsiteY0" fmla="*/ 2451354 h 3262520"/>
              <a:gd name="connsiteX1" fmla="*/ 2454514 w 10933447"/>
              <a:gd name="connsiteY1" fmla="*/ 1546479 h 3262520"/>
              <a:gd name="connsiteX2" fmla="*/ 6645514 w 10933447"/>
              <a:gd name="connsiteY2" fmla="*/ 3260979 h 3262520"/>
              <a:gd name="connsiteX3" fmla="*/ 10569814 w 10933447"/>
              <a:gd name="connsiteY3" fmla="*/ 1194054 h 3262520"/>
              <a:gd name="connsiteX4" fmla="*/ 10030326 w 10933447"/>
              <a:gd name="connsiteY4" fmla="*/ 98679 h 3262520"/>
              <a:gd name="connsiteX5" fmla="*/ 4121099 w 10933447"/>
              <a:gd name="connsiteY5" fmla="*/ 117729 h 3262520"/>
              <a:gd name="connsiteX6" fmla="*/ 544462 w 10933447"/>
              <a:gd name="connsiteY6" fmla="*/ 203454 h 3262520"/>
              <a:gd name="connsiteX7" fmla="*/ 206614 w 10933447"/>
              <a:gd name="connsiteY7" fmla="*/ 2451354 h 3262520"/>
              <a:gd name="connsiteX0" fmla="*/ 206614 w 10933447"/>
              <a:gd name="connsiteY0" fmla="*/ 2451354 h 3262520"/>
              <a:gd name="connsiteX1" fmla="*/ 2454514 w 10933447"/>
              <a:gd name="connsiteY1" fmla="*/ 1546479 h 3262520"/>
              <a:gd name="connsiteX2" fmla="*/ 6645514 w 10933447"/>
              <a:gd name="connsiteY2" fmla="*/ 3260979 h 3262520"/>
              <a:gd name="connsiteX3" fmla="*/ 10569814 w 10933447"/>
              <a:gd name="connsiteY3" fmla="*/ 1194054 h 3262520"/>
              <a:gd name="connsiteX4" fmla="*/ 10030326 w 10933447"/>
              <a:gd name="connsiteY4" fmla="*/ 98679 h 3262520"/>
              <a:gd name="connsiteX5" fmla="*/ 4121099 w 10933447"/>
              <a:gd name="connsiteY5" fmla="*/ 117729 h 3262520"/>
              <a:gd name="connsiteX6" fmla="*/ 544462 w 10933447"/>
              <a:gd name="connsiteY6" fmla="*/ 203454 h 3262520"/>
              <a:gd name="connsiteX7" fmla="*/ 206614 w 10933447"/>
              <a:gd name="connsiteY7" fmla="*/ 2451354 h 3262520"/>
              <a:gd name="connsiteX0" fmla="*/ 206614 w 10933447"/>
              <a:gd name="connsiteY0" fmla="*/ 2451354 h 3262520"/>
              <a:gd name="connsiteX1" fmla="*/ 2454514 w 10933447"/>
              <a:gd name="connsiteY1" fmla="*/ 1546479 h 3262520"/>
              <a:gd name="connsiteX2" fmla="*/ 6645514 w 10933447"/>
              <a:gd name="connsiteY2" fmla="*/ 3260979 h 3262520"/>
              <a:gd name="connsiteX3" fmla="*/ 10569814 w 10933447"/>
              <a:gd name="connsiteY3" fmla="*/ 1194054 h 3262520"/>
              <a:gd name="connsiteX4" fmla="*/ 10030326 w 10933447"/>
              <a:gd name="connsiteY4" fmla="*/ 98679 h 3262520"/>
              <a:gd name="connsiteX5" fmla="*/ 4121099 w 10933447"/>
              <a:gd name="connsiteY5" fmla="*/ 117729 h 3262520"/>
              <a:gd name="connsiteX6" fmla="*/ 544462 w 10933447"/>
              <a:gd name="connsiteY6" fmla="*/ 203454 h 3262520"/>
              <a:gd name="connsiteX7" fmla="*/ 206614 w 10933447"/>
              <a:gd name="connsiteY7" fmla="*/ 2451354 h 3262520"/>
              <a:gd name="connsiteX0" fmla="*/ 90392 w 10817225"/>
              <a:gd name="connsiteY0" fmla="*/ 2451354 h 3262520"/>
              <a:gd name="connsiteX1" fmla="*/ 2338292 w 10817225"/>
              <a:gd name="connsiteY1" fmla="*/ 1546479 h 3262520"/>
              <a:gd name="connsiteX2" fmla="*/ 6529292 w 10817225"/>
              <a:gd name="connsiteY2" fmla="*/ 3260979 h 3262520"/>
              <a:gd name="connsiteX3" fmla="*/ 10453592 w 10817225"/>
              <a:gd name="connsiteY3" fmla="*/ 1194054 h 3262520"/>
              <a:gd name="connsiteX4" fmla="*/ 9914104 w 10817225"/>
              <a:gd name="connsiteY4" fmla="*/ 98679 h 3262520"/>
              <a:gd name="connsiteX5" fmla="*/ 4004877 w 10817225"/>
              <a:gd name="connsiteY5" fmla="*/ 117729 h 3262520"/>
              <a:gd name="connsiteX6" fmla="*/ 428240 w 10817225"/>
              <a:gd name="connsiteY6" fmla="*/ 203454 h 3262520"/>
              <a:gd name="connsiteX7" fmla="*/ 90392 w 10817225"/>
              <a:gd name="connsiteY7" fmla="*/ 2451354 h 3262520"/>
              <a:gd name="connsiteX0" fmla="*/ 90392 w 10817225"/>
              <a:gd name="connsiteY0" fmla="*/ 2451354 h 3262520"/>
              <a:gd name="connsiteX1" fmla="*/ 2338292 w 10817225"/>
              <a:gd name="connsiteY1" fmla="*/ 1546479 h 3262520"/>
              <a:gd name="connsiteX2" fmla="*/ 6529292 w 10817225"/>
              <a:gd name="connsiteY2" fmla="*/ 3260979 h 3262520"/>
              <a:gd name="connsiteX3" fmla="*/ 10453592 w 10817225"/>
              <a:gd name="connsiteY3" fmla="*/ 1194054 h 3262520"/>
              <a:gd name="connsiteX4" fmla="*/ 9914104 w 10817225"/>
              <a:gd name="connsiteY4" fmla="*/ 98679 h 3262520"/>
              <a:gd name="connsiteX5" fmla="*/ 4004877 w 10817225"/>
              <a:gd name="connsiteY5" fmla="*/ 117729 h 3262520"/>
              <a:gd name="connsiteX6" fmla="*/ 428240 w 10817225"/>
              <a:gd name="connsiteY6" fmla="*/ 203454 h 3262520"/>
              <a:gd name="connsiteX7" fmla="*/ 90392 w 10817225"/>
              <a:gd name="connsiteY7" fmla="*/ 2451354 h 3262520"/>
              <a:gd name="connsiteX0" fmla="*/ 153892 w 10527389"/>
              <a:gd name="connsiteY0" fmla="*/ 2527554 h 3262509"/>
              <a:gd name="connsiteX1" fmla="*/ 2048456 w 10527389"/>
              <a:gd name="connsiteY1" fmla="*/ 1546479 h 3262509"/>
              <a:gd name="connsiteX2" fmla="*/ 6239456 w 10527389"/>
              <a:gd name="connsiteY2" fmla="*/ 3260979 h 3262509"/>
              <a:gd name="connsiteX3" fmla="*/ 10163756 w 10527389"/>
              <a:gd name="connsiteY3" fmla="*/ 1194054 h 3262509"/>
              <a:gd name="connsiteX4" fmla="*/ 9624268 w 10527389"/>
              <a:gd name="connsiteY4" fmla="*/ 98679 h 3262509"/>
              <a:gd name="connsiteX5" fmla="*/ 3715041 w 10527389"/>
              <a:gd name="connsiteY5" fmla="*/ 117729 h 3262509"/>
              <a:gd name="connsiteX6" fmla="*/ 138404 w 10527389"/>
              <a:gd name="connsiteY6" fmla="*/ 203454 h 3262509"/>
              <a:gd name="connsiteX7" fmla="*/ 153892 w 10527389"/>
              <a:gd name="connsiteY7" fmla="*/ 2527554 h 3262509"/>
              <a:gd name="connsiteX0" fmla="*/ 40674 w 10414171"/>
              <a:gd name="connsiteY0" fmla="*/ 2527554 h 3262509"/>
              <a:gd name="connsiteX1" fmla="*/ 1935238 w 10414171"/>
              <a:gd name="connsiteY1" fmla="*/ 1546479 h 3262509"/>
              <a:gd name="connsiteX2" fmla="*/ 6126238 w 10414171"/>
              <a:gd name="connsiteY2" fmla="*/ 3260979 h 3262509"/>
              <a:gd name="connsiteX3" fmla="*/ 10050538 w 10414171"/>
              <a:gd name="connsiteY3" fmla="*/ 1194054 h 3262509"/>
              <a:gd name="connsiteX4" fmla="*/ 9511050 w 10414171"/>
              <a:gd name="connsiteY4" fmla="*/ 98679 h 3262509"/>
              <a:gd name="connsiteX5" fmla="*/ 3601823 w 10414171"/>
              <a:gd name="connsiteY5" fmla="*/ 117729 h 3262509"/>
              <a:gd name="connsiteX6" fmla="*/ 25186 w 10414171"/>
              <a:gd name="connsiteY6" fmla="*/ 203454 h 3262509"/>
              <a:gd name="connsiteX7" fmla="*/ 40674 w 10414171"/>
              <a:gd name="connsiteY7" fmla="*/ 2527554 h 3262509"/>
              <a:gd name="connsiteX0" fmla="*/ 40674 w 10414171"/>
              <a:gd name="connsiteY0" fmla="*/ 2527554 h 3262509"/>
              <a:gd name="connsiteX1" fmla="*/ 1935238 w 10414171"/>
              <a:gd name="connsiteY1" fmla="*/ 1546479 h 3262509"/>
              <a:gd name="connsiteX2" fmla="*/ 6126238 w 10414171"/>
              <a:gd name="connsiteY2" fmla="*/ 3260979 h 3262509"/>
              <a:gd name="connsiteX3" fmla="*/ 10050538 w 10414171"/>
              <a:gd name="connsiteY3" fmla="*/ 1194054 h 3262509"/>
              <a:gd name="connsiteX4" fmla="*/ 9511050 w 10414171"/>
              <a:gd name="connsiteY4" fmla="*/ 98679 h 3262509"/>
              <a:gd name="connsiteX5" fmla="*/ 3601823 w 10414171"/>
              <a:gd name="connsiteY5" fmla="*/ 117729 h 3262509"/>
              <a:gd name="connsiteX6" fmla="*/ 25186 w 10414171"/>
              <a:gd name="connsiteY6" fmla="*/ 203454 h 3262509"/>
              <a:gd name="connsiteX7" fmla="*/ 40674 w 10414171"/>
              <a:gd name="connsiteY7" fmla="*/ 2527554 h 3262509"/>
              <a:gd name="connsiteX0" fmla="*/ 40674 w 10414171"/>
              <a:gd name="connsiteY0" fmla="*/ 2460651 h 3195606"/>
              <a:gd name="connsiteX1" fmla="*/ 1935238 w 10414171"/>
              <a:gd name="connsiteY1" fmla="*/ 1479576 h 3195606"/>
              <a:gd name="connsiteX2" fmla="*/ 6126238 w 10414171"/>
              <a:gd name="connsiteY2" fmla="*/ 3194076 h 3195606"/>
              <a:gd name="connsiteX3" fmla="*/ 10050538 w 10414171"/>
              <a:gd name="connsiteY3" fmla="*/ 1127151 h 3195606"/>
              <a:gd name="connsiteX4" fmla="*/ 9511050 w 10414171"/>
              <a:gd name="connsiteY4" fmla="*/ 31776 h 3195606"/>
              <a:gd name="connsiteX5" fmla="*/ 3601823 w 10414171"/>
              <a:gd name="connsiteY5" fmla="*/ 50826 h 3195606"/>
              <a:gd name="connsiteX6" fmla="*/ 25186 w 10414171"/>
              <a:gd name="connsiteY6" fmla="*/ 136551 h 3195606"/>
              <a:gd name="connsiteX7" fmla="*/ 40674 w 10414171"/>
              <a:gd name="connsiteY7" fmla="*/ 2460651 h 3195606"/>
              <a:gd name="connsiteX0" fmla="*/ 40674 w 10209660"/>
              <a:gd name="connsiteY0" fmla="*/ 2460651 h 3195606"/>
              <a:gd name="connsiteX1" fmla="*/ 1935238 w 10209660"/>
              <a:gd name="connsiteY1" fmla="*/ 1479576 h 3195606"/>
              <a:gd name="connsiteX2" fmla="*/ 6126238 w 10209660"/>
              <a:gd name="connsiteY2" fmla="*/ 3194076 h 3195606"/>
              <a:gd name="connsiteX3" fmla="*/ 10050538 w 10209660"/>
              <a:gd name="connsiteY3" fmla="*/ 1127151 h 3195606"/>
              <a:gd name="connsiteX4" fmla="*/ 9511050 w 10209660"/>
              <a:gd name="connsiteY4" fmla="*/ 31776 h 3195606"/>
              <a:gd name="connsiteX5" fmla="*/ 3601823 w 10209660"/>
              <a:gd name="connsiteY5" fmla="*/ 50826 h 3195606"/>
              <a:gd name="connsiteX6" fmla="*/ 25186 w 10209660"/>
              <a:gd name="connsiteY6" fmla="*/ 136551 h 3195606"/>
              <a:gd name="connsiteX7" fmla="*/ 40674 w 10209660"/>
              <a:gd name="connsiteY7" fmla="*/ 2460651 h 3195606"/>
              <a:gd name="connsiteX0" fmla="*/ 40674 w 9765651"/>
              <a:gd name="connsiteY0" fmla="*/ 2460651 h 3194281"/>
              <a:gd name="connsiteX1" fmla="*/ 1935238 w 9765651"/>
              <a:gd name="connsiteY1" fmla="*/ 1479576 h 3194281"/>
              <a:gd name="connsiteX2" fmla="*/ 6126238 w 9765651"/>
              <a:gd name="connsiteY2" fmla="*/ 3194076 h 3194281"/>
              <a:gd name="connsiteX3" fmla="*/ 9520534 w 9765651"/>
              <a:gd name="connsiteY3" fmla="*/ 1584351 h 3194281"/>
              <a:gd name="connsiteX4" fmla="*/ 9511050 w 9765651"/>
              <a:gd name="connsiteY4" fmla="*/ 31776 h 3194281"/>
              <a:gd name="connsiteX5" fmla="*/ 3601823 w 9765651"/>
              <a:gd name="connsiteY5" fmla="*/ 50826 h 3194281"/>
              <a:gd name="connsiteX6" fmla="*/ 25186 w 9765651"/>
              <a:gd name="connsiteY6" fmla="*/ 136551 h 3194281"/>
              <a:gd name="connsiteX7" fmla="*/ 40674 w 9765651"/>
              <a:gd name="connsiteY7" fmla="*/ 2460651 h 3194281"/>
              <a:gd name="connsiteX0" fmla="*/ 40674 w 9765651"/>
              <a:gd name="connsiteY0" fmla="*/ 2460651 h 3194281"/>
              <a:gd name="connsiteX1" fmla="*/ 1935238 w 9765651"/>
              <a:gd name="connsiteY1" fmla="*/ 1479576 h 3194281"/>
              <a:gd name="connsiteX2" fmla="*/ 6126238 w 9765651"/>
              <a:gd name="connsiteY2" fmla="*/ 3194076 h 3194281"/>
              <a:gd name="connsiteX3" fmla="*/ 9520534 w 9765651"/>
              <a:gd name="connsiteY3" fmla="*/ 1584351 h 3194281"/>
              <a:gd name="connsiteX4" fmla="*/ 9511050 w 9765651"/>
              <a:gd name="connsiteY4" fmla="*/ 31776 h 3194281"/>
              <a:gd name="connsiteX5" fmla="*/ 3601823 w 9765651"/>
              <a:gd name="connsiteY5" fmla="*/ 50826 h 3194281"/>
              <a:gd name="connsiteX6" fmla="*/ 25186 w 9765651"/>
              <a:gd name="connsiteY6" fmla="*/ 136551 h 3194281"/>
              <a:gd name="connsiteX7" fmla="*/ 40674 w 9765651"/>
              <a:gd name="connsiteY7" fmla="*/ 2460651 h 3194281"/>
              <a:gd name="connsiteX0" fmla="*/ 40674 w 9531431"/>
              <a:gd name="connsiteY0" fmla="*/ 2460651 h 3194281"/>
              <a:gd name="connsiteX1" fmla="*/ 1935238 w 9531431"/>
              <a:gd name="connsiteY1" fmla="*/ 1479576 h 3194281"/>
              <a:gd name="connsiteX2" fmla="*/ 6126238 w 9531431"/>
              <a:gd name="connsiteY2" fmla="*/ 3194076 h 3194281"/>
              <a:gd name="connsiteX3" fmla="*/ 9520534 w 9531431"/>
              <a:gd name="connsiteY3" fmla="*/ 1584351 h 3194281"/>
              <a:gd name="connsiteX4" fmla="*/ 9511050 w 9531431"/>
              <a:gd name="connsiteY4" fmla="*/ 31776 h 3194281"/>
              <a:gd name="connsiteX5" fmla="*/ 3601823 w 9531431"/>
              <a:gd name="connsiteY5" fmla="*/ 50826 h 3194281"/>
              <a:gd name="connsiteX6" fmla="*/ 25186 w 9531431"/>
              <a:gd name="connsiteY6" fmla="*/ 136551 h 3194281"/>
              <a:gd name="connsiteX7" fmla="*/ 40674 w 9531431"/>
              <a:gd name="connsiteY7" fmla="*/ 2460651 h 3194281"/>
              <a:gd name="connsiteX0" fmla="*/ 40674 w 9531431"/>
              <a:gd name="connsiteY0" fmla="*/ 2428875 h 3162505"/>
              <a:gd name="connsiteX1" fmla="*/ 1935238 w 9531431"/>
              <a:gd name="connsiteY1" fmla="*/ 1447800 h 3162505"/>
              <a:gd name="connsiteX2" fmla="*/ 6126238 w 9531431"/>
              <a:gd name="connsiteY2" fmla="*/ 3162300 h 3162505"/>
              <a:gd name="connsiteX3" fmla="*/ 9520534 w 9531431"/>
              <a:gd name="connsiteY3" fmla="*/ 1552575 h 3162505"/>
              <a:gd name="connsiteX4" fmla="*/ 9511050 w 9531431"/>
              <a:gd name="connsiteY4" fmla="*/ 0 h 3162505"/>
              <a:gd name="connsiteX5" fmla="*/ 4818869 w 9531431"/>
              <a:gd name="connsiteY5" fmla="*/ 57150 h 3162505"/>
              <a:gd name="connsiteX6" fmla="*/ 25186 w 9531431"/>
              <a:gd name="connsiteY6" fmla="*/ 104775 h 3162505"/>
              <a:gd name="connsiteX7" fmla="*/ 40674 w 9531431"/>
              <a:gd name="connsiteY7" fmla="*/ 2428875 h 3162505"/>
              <a:gd name="connsiteX0" fmla="*/ 40674 w 9531431"/>
              <a:gd name="connsiteY0" fmla="*/ 2428875 h 3162505"/>
              <a:gd name="connsiteX1" fmla="*/ 1935238 w 9531431"/>
              <a:gd name="connsiteY1" fmla="*/ 1447800 h 3162505"/>
              <a:gd name="connsiteX2" fmla="*/ 6126238 w 9531431"/>
              <a:gd name="connsiteY2" fmla="*/ 3162300 h 3162505"/>
              <a:gd name="connsiteX3" fmla="*/ 9520534 w 9531431"/>
              <a:gd name="connsiteY3" fmla="*/ 1552575 h 3162505"/>
              <a:gd name="connsiteX4" fmla="*/ 9511050 w 9531431"/>
              <a:gd name="connsiteY4" fmla="*/ 0 h 3162505"/>
              <a:gd name="connsiteX5" fmla="*/ 25186 w 9531431"/>
              <a:gd name="connsiteY5" fmla="*/ 104775 h 3162505"/>
              <a:gd name="connsiteX6" fmla="*/ 40674 w 9531431"/>
              <a:gd name="connsiteY6" fmla="*/ 2428875 h 3162505"/>
              <a:gd name="connsiteX0" fmla="*/ 40674 w 9531431"/>
              <a:gd name="connsiteY0" fmla="*/ 2409825 h 3143455"/>
              <a:gd name="connsiteX1" fmla="*/ 1935238 w 9531431"/>
              <a:gd name="connsiteY1" fmla="*/ 1428750 h 3143455"/>
              <a:gd name="connsiteX2" fmla="*/ 6126238 w 9531431"/>
              <a:gd name="connsiteY2" fmla="*/ 3143250 h 3143455"/>
              <a:gd name="connsiteX3" fmla="*/ 9520534 w 9531431"/>
              <a:gd name="connsiteY3" fmla="*/ 1533525 h 3143455"/>
              <a:gd name="connsiteX4" fmla="*/ 9511050 w 9531431"/>
              <a:gd name="connsiteY4" fmla="*/ 0 h 3143455"/>
              <a:gd name="connsiteX5" fmla="*/ 25186 w 9531431"/>
              <a:gd name="connsiteY5" fmla="*/ 85725 h 3143455"/>
              <a:gd name="connsiteX6" fmla="*/ 40674 w 9531431"/>
              <a:gd name="connsiteY6" fmla="*/ 2409825 h 3143455"/>
              <a:gd name="connsiteX0" fmla="*/ 40674 w 9511050"/>
              <a:gd name="connsiteY0" fmla="*/ 2409825 h 3143455"/>
              <a:gd name="connsiteX1" fmla="*/ 1935238 w 9511050"/>
              <a:gd name="connsiteY1" fmla="*/ 1428750 h 3143455"/>
              <a:gd name="connsiteX2" fmla="*/ 6126238 w 9511050"/>
              <a:gd name="connsiteY2" fmla="*/ 3143250 h 3143455"/>
              <a:gd name="connsiteX3" fmla="*/ 9481275 w 9511050"/>
              <a:gd name="connsiteY3" fmla="*/ 1533525 h 3143455"/>
              <a:gd name="connsiteX4" fmla="*/ 9511050 w 9511050"/>
              <a:gd name="connsiteY4" fmla="*/ 0 h 3143455"/>
              <a:gd name="connsiteX5" fmla="*/ 25186 w 9511050"/>
              <a:gd name="connsiteY5" fmla="*/ 85725 h 3143455"/>
              <a:gd name="connsiteX6" fmla="*/ 40674 w 9511050"/>
              <a:gd name="connsiteY6" fmla="*/ 2409825 h 3143455"/>
              <a:gd name="connsiteX0" fmla="*/ 40674 w 9511050"/>
              <a:gd name="connsiteY0" fmla="*/ 2409825 h 3143455"/>
              <a:gd name="connsiteX1" fmla="*/ 1935238 w 9511050"/>
              <a:gd name="connsiteY1" fmla="*/ 1428750 h 3143455"/>
              <a:gd name="connsiteX2" fmla="*/ 6126238 w 9511050"/>
              <a:gd name="connsiteY2" fmla="*/ 3143250 h 3143455"/>
              <a:gd name="connsiteX3" fmla="*/ 9465913 w 9511050"/>
              <a:gd name="connsiteY3" fmla="*/ 1533525 h 3143455"/>
              <a:gd name="connsiteX4" fmla="*/ 9511050 w 9511050"/>
              <a:gd name="connsiteY4" fmla="*/ 0 h 3143455"/>
              <a:gd name="connsiteX5" fmla="*/ 25186 w 9511050"/>
              <a:gd name="connsiteY5" fmla="*/ 85725 h 3143455"/>
              <a:gd name="connsiteX6" fmla="*/ 40674 w 9511050"/>
              <a:gd name="connsiteY6" fmla="*/ 2409825 h 3143455"/>
              <a:gd name="connsiteX0" fmla="*/ 40674 w 9511050"/>
              <a:gd name="connsiteY0" fmla="*/ 2409825 h 3143455"/>
              <a:gd name="connsiteX1" fmla="*/ 1935238 w 9511050"/>
              <a:gd name="connsiteY1" fmla="*/ 1428750 h 3143455"/>
              <a:gd name="connsiteX2" fmla="*/ 6126238 w 9511050"/>
              <a:gd name="connsiteY2" fmla="*/ 3143250 h 3143455"/>
              <a:gd name="connsiteX3" fmla="*/ 9465913 w 9511050"/>
              <a:gd name="connsiteY3" fmla="*/ 1533525 h 3143455"/>
              <a:gd name="connsiteX4" fmla="*/ 9511050 w 9511050"/>
              <a:gd name="connsiteY4" fmla="*/ 0 h 3143455"/>
              <a:gd name="connsiteX5" fmla="*/ 25186 w 9511050"/>
              <a:gd name="connsiteY5" fmla="*/ 85725 h 3143455"/>
              <a:gd name="connsiteX6" fmla="*/ 40674 w 9511050"/>
              <a:gd name="connsiteY6" fmla="*/ 2409825 h 3143455"/>
              <a:gd name="connsiteX0" fmla="*/ 26205 w 9496581"/>
              <a:gd name="connsiteY0" fmla="*/ 2409825 h 3143455"/>
              <a:gd name="connsiteX1" fmla="*/ 1920769 w 9496581"/>
              <a:gd name="connsiteY1" fmla="*/ 1428750 h 3143455"/>
              <a:gd name="connsiteX2" fmla="*/ 6111769 w 9496581"/>
              <a:gd name="connsiteY2" fmla="*/ 3143250 h 3143455"/>
              <a:gd name="connsiteX3" fmla="*/ 9451444 w 9496581"/>
              <a:gd name="connsiteY3" fmla="*/ 1533525 h 3143455"/>
              <a:gd name="connsiteX4" fmla="*/ 9496581 w 9496581"/>
              <a:gd name="connsiteY4" fmla="*/ 0 h 3143455"/>
              <a:gd name="connsiteX5" fmla="*/ 10717 w 9496581"/>
              <a:gd name="connsiteY5" fmla="*/ 85725 h 3143455"/>
              <a:gd name="connsiteX6" fmla="*/ 26205 w 9496581"/>
              <a:gd name="connsiteY6" fmla="*/ 2409825 h 3143455"/>
              <a:gd name="connsiteX0" fmla="*/ 24112 w 9501520"/>
              <a:gd name="connsiteY0" fmla="*/ 2416649 h 3143455"/>
              <a:gd name="connsiteX1" fmla="*/ 1925708 w 9501520"/>
              <a:gd name="connsiteY1" fmla="*/ 1428750 h 3143455"/>
              <a:gd name="connsiteX2" fmla="*/ 6116708 w 9501520"/>
              <a:gd name="connsiteY2" fmla="*/ 3143250 h 3143455"/>
              <a:gd name="connsiteX3" fmla="*/ 9456383 w 9501520"/>
              <a:gd name="connsiteY3" fmla="*/ 1533525 h 3143455"/>
              <a:gd name="connsiteX4" fmla="*/ 9501520 w 9501520"/>
              <a:gd name="connsiteY4" fmla="*/ 0 h 3143455"/>
              <a:gd name="connsiteX5" fmla="*/ 15656 w 9501520"/>
              <a:gd name="connsiteY5" fmla="*/ 85725 h 3143455"/>
              <a:gd name="connsiteX6" fmla="*/ 24112 w 9501520"/>
              <a:gd name="connsiteY6" fmla="*/ 2416649 h 3143455"/>
              <a:gd name="connsiteX0" fmla="*/ 8456 w 9485864"/>
              <a:gd name="connsiteY0" fmla="*/ 2416649 h 3143455"/>
              <a:gd name="connsiteX1" fmla="*/ 1910052 w 9485864"/>
              <a:gd name="connsiteY1" fmla="*/ 1428750 h 3143455"/>
              <a:gd name="connsiteX2" fmla="*/ 6101052 w 9485864"/>
              <a:gd name="connsiteY2" fmla="*/ 3143250 h 3143455"/>
              <a:gd name="connsiteX3" fmla="*/ 9440727 w 9485864"/>
              <a:gd name="connsiteY3" fmla="*/ 1533525 h 3143455"/>
              <a:gd name="connsiteX4" fmla="*/ 9485864 w 9485864"/>
              <a:gd name="connsiteY4" fmla="*/ 0 h 3143455"/>
              <a:gd name="connsiteX5" fmla="*/ 0 w 9485864"/>
              <a:gd name="connsiteY5" fmla="*/ 85725 h 3143455"/>
              <a:gd name="connsiteX6" fmla="*/ 8456 w 9485864"/>
              <a:gd name="connsiteY6" fmla="*/ 2416649 h 3143455"/>
              <a:gd name="connsiteX0" fmla="*/ 8456 w 9485864"/>
              <a:gd name="connsiteY0" fmla="*/ 2416649 h 3143471"/>
              <a:gd name="connsiteX1" fmla="*/ 1910052 w 9485864"/>
              <a:gd name="connsiteY1" fmla="*/ 1655508 h 3143471"/>
              <a:gd name="connsiteX2" fmla="*/ 6101052 w 9485864"/>
              <a:gd name="connsiteY2" fmla="*/ 3143250 h 3143471"/>
              <a:gd name="connsiteX3" fmla="*/ 9440727 w 9485864"/>
              <a:gd name="connsiteY3" fmla="*/ 1533525 h 3143471"/>
              <a:gd name="connsiteX4" fmla="*/ 9485864 w 9485864"/>
              <a:gd name="connsiteY4" fmla="*/ 0 h 3143471"/>
              <a:gd name="connsiteX5" fmla="*/ 0 w 9485864"/>
              <a:gd name="connsiteY5" fmla="*/ 85725 h 3143471"/>
              <a:gd name="connsiteX6" fmla="*/ 8456 w 9485864"/>
              <a:gd name="connsiteY6" fmla="*/ 2416649 h 3143471"/>
              <a:gd name="connsiteX0" fmla="*/ 8456 w 9485864"/>
              <a:gd name="connsiteY0" fmla="*/ 2416649 h 3234163"/>
              <a:gd name="connsiteX1" fmla="*/ 1910052 w 9485864"/>
              <a:gd name="connsiteY1" fmla="*/ 1655508 h 3234163"/>
              <a:gd name="connsiteX2" fmla="*/ 7338608 w 9485864"/>
              <a:gd name="connsiteY2" fmla="*/ 3233954 h 3234163"/>
              <a:gd name="connsiteX3" fmla="*/ 9440727 w 9485864"/>
              <a:gd name="connsiteY3" fmla="*/ 1533525 h 3234163"/>
              <a:gd name="connsiteX4" fmla="*/ 9485864 w 9485864"/>
              <a:gd name="connsiteY4" fmla="*/ 0 h 3234163"/>
              <a:gd name="connsiteX5" fmla="*/ 0 w 9485864"/>
              <a:gd name="connsiteY5" fmla="*/ 85725 h 3234163"/>
              <a:gd name="connsiteX6" fmla="*/ 8456 w 9485864"/>
              <a:gd name="connsiteY6" fmla="*/ 2416649 h 3234163"/>
              <a:gd name="connsiteX0" fmla="*/ 8456 w 9485864"/>
              <a:gd name="connsiteY0" fmla="*/ 2416649 h 3253960"/>
              <a:gd name="connsiteX1" fmla="*/ 1910052 w 9485864"/>
              <a:gd name="connsiteY1" fmla="*/ 1655508 h 3253960"/>
              <a:gd name="connsiteX2" fmla="*/ 7338608 w 9485864"/>
              <a:gd name="connsiteY2" fmla="*/ 3233954 h 3253960"/>
              <a:gd name="connsiteX3" fmla="*/ 9440727 w 9485864"/>
              <a:gd name="connsiteY3" fmla="*/ 1533525 h 3253960"/>
              <a:gd name="connsiteX4" fmla="*/ 9485864 w 9485864"/>
              <a:gd name="connsiteY4" fmla="*/ 0 h 3253960"/>
              <a:gd name="connsiteX5" fmla="*/ 0 w 9485864"/>
              <a:gd name="connsiteY5" fmla="*/ 85725 h 3253960"/>
              <a:gd name="connsiteX6" fmla="*/ 8456 w 9485864"/>
              <a:gd name="connsiteY6" fmla="*/ 2416649 h 3253960"/>
              <a:gd name="connsiteX0" fmla="*/ 8456 w 9485864"/>
              <a:gd name="connsiteY0" fmla="*/ 2416649 h 2450029"/>
              <a:gd name="connsiteX1" fmla="*/ 1910052 w 9485864"/>
              <a:gd name="connsiteY1" fmla="*/ 1655508 h 2450029"/>
              <a:gd name="connsiteX2" fmla="*/ 7387829 w 9485864"/>
              <a:gd name="connsiteY2" fmla="*/ 2355637 h 2450029"/>
              <a:gd name="connsiteX3" fmla="*/ 9440727 w 9485864"/>
              <a:gd name="connsiteY3" fmla="*/ 1533525 h 2450029"/>
              <a:gd name="connsiteX4" fmla="*/ 9485864 w 9485864"/>
              <a:gd name="connsiteY4" fmla="*/ 0 h 2450029"/>
              <a:gd name="connsiteX5" fmla="*/ 0 w 9485864"/>
              <a:gd name="connsiteY5" fmla="*/ 85725 h 2450029"/>
              <a:gd name="connsiteX6" fmla="*/ 8456 w 9485864"/>
              <a:gd name="connsiteY6" fmla="*/ 2416649 h 2450029"/>
              <a:gd name="connsiteX0" fmla="*/ 8456 w 9485864"/>
              <a:gd name="connsiteY0" fmla="*/ 2416649 h 2450029"/>
              <a:gd name="connsiteX1" fmla="*/ 1910052 w 9485864"/>
              <a:gd name="connsiteY1" fmla="*/ 1655508 h 2450029"/>
              <a:gd name="connsiteX2" fmla="*/ 7387829 w 9485864"/>
              <a:gd name="connsiteY2" fmla="*/ 2355637 h 2450029"/>
              <a:gd name="connsiteX3" fmla="*/ 9440727 w 9485864"/>
              <a:gd name="connsiteY3" fmla="*/ 1533525 h 2450029"/>
              <a:gd name="connsiteX4" fmla="*/ 9485864 w 9485864"/>
              <a:gd name="connsiteY4" fmla="*/ 0 h 2450029"/>
              <a:gd name="connsiteX5" fmla="*/ 0 w 9485864"/>
              <a:gd name="connsiteY5" fmla="*/ 85725 h 2450029"/>
              <a:gd name="connsiteX6" fmla="*/ 8456 w 9485864"/>
              <a:gd name="connsiteY6" fmla="*/ 2416649 h 2450029"/>
              <a:gd name="connsiteX0" fmla="*/ 8456 w 9485864"/>
              <a:gd name="connsiteY0" fmla="*/ 2416649 h 2450029"/>
              <a:gd name="connsiteX1" fmla="*/ 1910052 w 9485864"/>
              <a:gd name="connsiteY1" fmla="*/ 1655508 h 2450029"/>
              <a:gd name="connsiteX2" fmla="*/ 7387829 w 9485864"/>
              <a:gd name="connsiteY2" fmla="*/ 2355637 h 2450029"/>
              <a:gd name="connsiteX3" fmla="*/ 9454790 w 9485864"/>
              <a:gd name="connsiteY3" fmla="*/ 1533526 h 2450029"/>
              <a:gd name="connsiteX4" fmla="*/ 9485864 w 9485864"/>
              <a:gd name="connsiteY4" fmla="*/ 0 h 2450029"/>
              <a:gd name="connsiteX5" fmla="*/ 0 w 9485864"/>
              <a:gd name="connsiteY5" fmla="*/ 85725 h 2450029"/>
              <a:gd name="connsiteX6" fmla="*/ 8456 w 9485864"/>
              <a:gd name="connsiteY6" fmla="*/ 2416649 h 2450029"/>
              <a:gd name="connsiteX0" fmla="*/ 8456 w 9485864"/>
              <a:gd name="connsiteY0" fmla="*/ 2416649 h 2450029"/>
              <a:gd name="connsiteX1" fmla="*/ 1910052 w 9485864"/>
              <a:gd name="connsiteY1" fmla="*/ 1655508 h 2450029"/>
              <a:gd name="connsiteX2" fmla="*/ 7387829 w 9485864"/>
              <a:gd name="connsiteY2" fmla="*/ 2355637 h 2450029"/>
              <a:gd name="connsiteX3" fmla="*/ 9454790 w 9485864"/>
              <a:gd name="connsiteY3" fmla="*/ 1533526 h 2450029"/>
              <a:gd name="connsiteX4" fmla="*/ 9485864 w 9485864"/>
              <a:gd name="connsiteY4" fmla="*/ 0 h 2450029"/>
              <a:gd name="connsiteX5" fmla="*/ 0 w 9485864"/>
              <a:gd name="connsiteY5" fmla="*/ 85725 h 2450029"/>
              <a:gd name="connsiteX6" fmla="*/ 8456 w 9485864"/>
              <a:gd name="connsiteY6" fmla="*/ 2416649 h 2450029"/>
              <a:gd name="connsiteX0" fmla="*/ 8456 w 9485864"/>
              <a:gd name="connsiteY0" fmla="*/ 2416649 h 2450029"/>
              <a:gd name="connsiteX1" fmla="*/ 1910052 w 9485864"/>
              <a:gd name="connsiteY1" fmla="*/ 1655508 h 2450029"/>
              <a:gd name="connsiteX2" fmla="*/ 7387829 w 9485864"/>
              <a:gd name="connsiteY2" fmla="*/ 2355637 h 2450029"/>
              <a:gd name="connsiteX3" fmla="*/ 9447759 w 9485864"/>
              <a:gd name="connsiteY3" fmla="*/ 1810888 h 2450029"/>
              <a:gd name="connsiteX4" fmla="*/ 9485864 w 9485864"/>
              <a:gd name="connsiteY4" fmla="*/ 0 h 2450029"/>
              <a:gd name="connsiteX5" fmla="*/ 0 w 9485864"/>
              <a:gd name="connsiteY5" fmla="*/ 85725 h 2450029"/>
              <a:gd name="connsiteX6" fmla="*/ 8456 w 9485864"/>
              <a:gd name="connsiteY6" fmla="*/ 2416649 h 2450029"/>
              <a:gd name="connsiteX0" fmla="*/ 8456 w 9485864"/>
              <a:gd name="connsiteY0" fmla="*/ 2370423 h 2403803"/>
              <a:gd name="connsiteX1" fmla="*/ 1910052 w 9485864"/>
              <a:gd name="connsiteY1" fmla="*/ 1609282 h 2403803"/>
              <a:gd name="connsiteX2" fmla="*/ 7387829 w 9485864"/>
              <a:gd name="connsiteY2" fmla="*/ 2309411 h 2403803"/>
              <a:gd name="connsiteX3" fmla="*/ 9447759 w 9485864"/>
              <a:gd name="connsiteY3" fmla="*/ 1764662 h 2403803"/>
              <a:gd name="connsiteX4" fmla="*/ 9485864 w 9485864"/>
              <a:gd name="connsiteY4" fmla="*/ 0 h 2403803"/>
              <a:gd name="connsiteX5" fmla="*/ 0 w 9485864"/>
              <a:gd name="connsiteY5" fmla="*/ 39499 h 2403803"/>
              <a:gd name="connsiteX6" fmla="*/ 8456 w 9485864"/>
              <a:gd name="connsiteY6" fmla="*/ 2370423 h 2403803"/>
              <a:gd name="connsiteX0" fmla="*/ 8456 w 9485864"/>
              <a:gd name="connsiteY0" fmla="*/ 2330924 h 2364304"/>
              <a:gd name="connsiteX1" fmla="*/ 1910052 w 9485864"/>
              <a:gd name="connsiteY1" fmla="*/ 1569783 h 2364304"/>
              <a:gd name="connsiteX2" fmla="*/ 7387829 w 9485864"/>
              <a:gd name="connsiteY2" fmla="*/ 2269912 h 2364304"/>
              <a:gd name="connsiteX3" fmla="*/ 9447759 w 9485864"/>
              <a:gd name="connsiteY3" fmla="*/ 1725163 h 2364304"/>
              <a:gd name="connsiteX4" fmla="*/ 9485864 w 9485864"/>
              <a:gd name="connsiteY4" fmla="*/ 52955 h 2364304"/>
              <a:gd name="connsiteX5" fmla="*/ 0 w 9485864"/>
              <a:gd name="connsiteY5" fmla="*/ 0 h 2364304"/>
              <a:gd name="connsiteX6" fmla="*/ 8456 w 9485864"/>
              <a:gd name="connsiteY6" fmla="*/ 2330924 h 2364304"/>
              <a:gd name="connsiteX0" fmla="*/ 8456 w 9485864"/>
              <a:gd name="connsiteY0" fmla="*/ 2330924 h 2364304"/>
              <a:gd name="connsiteX1" fmla="*/ 1910052 w 9485864"/>
              <a:gd name="connsiteY1" fmla="*/ 1569783 h 2364304"/>
              <a:gd name="connsiteX2" fmla="*/ 7387829 w 9485864"/>
              <a:gd name="connsiteY2" fmla="*/ 2269912 h 2364304"/>
              <a:gd name="connsiteX3" fmla="*/ 9447759 w 9485864"/>
              <a:gd name="connsiteY3" fmla="*/ 1725163 h 2364304"/>
              <a:gd name="connsiteX4" fmla="*/ 9485864 w 9485864"/>
              <a:gd name="connsiteY4" fmla="*/ 52955 h 2364304"/>
              <a:gd name="connsiteX5" fmla="*/ 0 w 9485864"/>
              <a:gd name="connsiteY5" fmla="*/ 0 h 2364304"/>
              <a:gd name="connsiteX6" fmla="*/ 8456 w 9485864"/>
              <a:gd name="connsiteY6" fmla="*/ 2330924 h 2364304"/>
              <a:gd name="connsiteX0" fmla="*/ 8456 w 9485864"/>
              <a:gd name="connsiteY0" fmla="*/ 2330924 h 2364304"/>
              <a:gd name="connsiteX1" fmla="*/ 1910052 w 9485864"/>
              <a:gd name="connsiteY1" fmla="*/ 1569783 h 2364304"/>
              <a:gd name="connsiteX2" fmla="*/ 7387829 w 9485864"/>
              <a:gd name="connsiteY2" fmla="*/ 2269912 h 2364304"/>
              <a:gd name="connsiteX3" fmla="*/ 9437211 w 9485864"/>
              <a:gd name="connsiteY3" fmla="*/ 1725163 h 2364304"/>
              <a:gd name="connsiteX4" fmla="*/ 9485864 w 9485864"/>
              <a:gd name="connsiteY4" fmla="*/ 52955 h 2364304"/>
              <a:gd name="connsiteX5" fmla="*/ 0 w 9485864"/>
              <a:gd name="connsiteY5" fmla="*/ 0 h 2364304"/>
              <a:gd name="connsiteX6" fmla="*/ 8456 w 9485864"/>
              <a:gd name="connsiteY6" fmla="*/ 2330924 h 2364304"/>
              <a:gd name="connsiteX0" fmla="*/ 8456 w 9448109"/>
              <a:gd name="connsiteY0" fmla="*/ 2330924 h 2364304"/>
              <a:gd name="connsiteX1" fmla="*/ 1910052 w 9448109"/>
              <a:gd name="connsiteY1" fmla="*/ 1569783 h 2364304"/>
              <a:gd name="connsiteX2" fmla="*/ 7387829 w 9448109"/>
              <a:gd name="connsiteY2" fmla="*/ 2269912 h 2364304"/>
              <a:gd name="connsiteX3" fmla="*/ 9437211 w 9448109"/>
              <a:gd name="connsiteY3" fmla="*/ 1725163 h 2364304"/>
              <a:gd name="connsiteX4" fmla="*/ 9443675 w 9448109"/>
              <a:gd name="connsiteY4" fmla="*/ 52955 h 2364304"/>
              <a:gd name="connsiteX5" fmla="*/ 0 w 9448109"/>
              <a:gd name="connsiteY5" fmla="*/ 0 h 2364304"/>
              <a:gd name="connsiteX6" fmla="*/ 8456 w 9448109"/>
              <a:gd name="connsiteY6" fmla="*/ 2330924 h 2364304"/>
              <a:gd name="connsiteX0" fmla="*/ 8456 w 9448579"/>
              <a:gd name="connsiteY0" fmla="*/ 2330924 h 2364304"/>
              <a:gd name="connsiteX1" fmla="*/ 1910052 w 9448579"/>
              <a:gd name="connsiteY1" fmla="*/ 1569783 h 2364304"/>
              <a:gd name="connsiteX2" fmla="*/ 7387829 w 9448579"/>
              <a:gd name="connsiteY2" fmla="*/ 2269912 h 2364304"/>
              <a:gd name="connsiteX3" fmla="*/ 9437211 w 9448579"/>
              <a:gd name="connsiteY3" fmla="*/ 1725163 h 2364304"/>
              <a:gd name="connsiteX4" fmla="*/ 9443675 w 9448579"/>
              <a:gd name="connsiteY4" fmla="*/ 52955 h 2364304"/>
              <a:gd name="connsiteX5" fmla="*/ 0 w 9448579"/>
              <a:gd name="connsiteY5" fmla="*/ 0 h 2364304"/>
              <a:gd name="connsiteX6" fmla="*/ 8456 w 9448579"/>
              <a:gd name="connsiteY6" fmla="*/ 2330924 h 2364304"/>
              <a:gd name="connsiteX0" fmla="*/ 8456 w 9443675"/>
              <a:gd name="connsiteY0" fmla="*/ 2330924 h 2364304"/>
              <a:gd name="connsiteX1" fmla="*/ 1910052 w 9443675"/>
              <a:gd name="connsiteY1" fmla="*/ 1569783 h 2364304"/>
              <a:gd name="connsiteX2" fmla="*/ 7387829 w 9443675"/>
              <a:gd name="connsiteY2" fmla="*/ 2269912 h 2364304"/>
              <a:gd name="connsiteX3" fmla="*/ 9437211 w 9443675"/>
              <a:gd name="connsiteY3" fmla="*/ 1725163 h 2364304"/>
              <a:gd name="connsiteX4" fmla="*/ 9443675 w 9443675"/>
              <a:gd name="connsiteY4" fmla="*/ 52955 h 2364304"/>
              <a:gd name="connsiteX5" fmla="*/ 0 w 9443675"/>
              <a:gd name="connsiteY5" fmla="*/ 0 h 2364304"/>
              <a:gd name="connsiteX6" fmla="*/ 8456 w 9443675"/>
              <a:gd name="connsiteY6" fmla="*/ 2330924 h 2364304"/>
              <a:gd name="connsiteX0" fmla="*/ 8456 w 9443675"/>
              <a:gd name="connsiteY0" fmla="*/ 2330924 h 2364304"/>
              <a:gd name="connsiteX1" fmla="*/ 1910052 w 9443675"/>
              <a:gd name="connsiteY1" fmla="*/ 1569783 h 2364304"/>
              <a:gd name="connsiteX2" fmla="*/ 7387829 w 9443675"/>
              <a:gd name="connsiteY2" fmla="*/ 2269912 h 2364304"/>
              <a:gd name="connsiteX3" fmla="*/ 9437211 w 9443675"/>
              <a:gd name="connsiteY3" fmla="*/ 1725163 h 2364304"/>
              <a:gd name="connsiteX4" fmla="*/ 9443675 w 9443675"/>
              <a:gd name="connsiteY4" fmla="*/ 52955 h 2364304"/>
              <a:gd name="connsiteX5" fmla="*/ 0 w 9443675"/>
              <a:gd name="connsiteY5" fmla="*/ 0 h 2364304"/>
              <a:gd name="connsiteX6" fmla="*/ 8456 w 9443675"/>
              <a:gd name="connsiteY6" fmla="*/ 2330924 h 2364304"/>
              <a:gd name="connsiteX0" fmla="*/ 4940 w 9443675"/>
              <a:gd name="connsiteY0" fmla="*/ 2330924 h 2364304"/>
              <a:gd name="connsiteX1" fmla="*/ 1910052 w 9443675"/>
              <a:gd name="connsiteY1" fmla="*/ 1569783 h 2364304"/>
              <a:gd name="connsiteX2" fmla="*/ 7387829 w 9443675"/>
              <a:gd name="connsiteY2" fmla="*/ 2269912 h 2364304"/>
              <a:gd name="connsiteX3" fmla="*/ 9437211 w 9443675"/>
              <a:gd name="connsiteY3" fmla="*/ 1725163 h 2364304"/>
              <a:gd name="connsiteX4" fmla="*/ 9443675 w 9443675"/>
              <a:gd name="connsiteY4" fmla="*/ 52955 h 2364304"/>
              <a:gd name="connsiteX5" fmla="*/ 0 w 9443675"/>
              <a:gd name="connsiteY5" fmla="*/ 0 h 2364304"/>
              <a:gd name="connsiteX6" fmla="*/ 4940 w 9443675"/>
              <a:gd name="connsiteY6" fmla="*/ 2330924 h 2364304"/>
              <a:gd name="connsiteX0" fmla="*/ 1424 w 9443675"/>
              <a:gd name="connsiteY0" fmla="*/ 2330924 h 2364304"/>
              <a:gd name="connsiteX1" fmla="*/ 1910052 w 9443675"/>
              <a:gd name="connsiteY1" fmla="*/ 1569783 h 2364304"/>
              <a:gd name="connsiteX2" fmla="*/ 7387829 w 9443675"/>
              <a:gd name="connsiteY2" fmla="*/ 2269912 h 2364304"/>
              <a:gd name="connsiteX3" fmla="*/ 9437211 w 9443675"/>
              <a:gd name="connsiteY3" fmla="*/ 1725163 h 2364304"/>
              <a:gd name="connsiteX4" fmla="*/ 9443675 w 9443675"/>
              <a:gd name="connsiteY4" fmla="*/ 52955 h 2364304"/>
              <a:gd name="connsiteX5" fmla="*/ 0 w 9443675"/>
              <a:gd name="connsiteY5" fmla="*/ 0 h 2364304"/>
              <a:gd name="connsiteX6" fmla="*/ 1424 w 9443675"/>
              <a:gd name="connsiteY6" fmla="*/ 2330924 h 2364304"/>
              <a:gd name="connsiteX0" fmla="*/ 1424 w 9440144"/>
              <a:gd name="connsiteY0" fmla="*/ 2330924 h 2364304"/>
              <a:gd name="connsiteX1" fmla="*/ 1910052 w 9440144"/>
              <a:gd name="connsiteY1" fmla="*/ 1569783 h 2364304"/>
              <a:gd name="connsiteX2" fmla="*/ 7387829 w 9440144"/>
              <a:gd name="connsiteY2" fmla="*/ 2269912 h 2364304"/>
              <a:gd name="connsiteX3" fmla="*/ 9437211 w 9440144"/>
              <a:gd name="connsiteY3" fmla="*/ 1725163 h 2364304"/>
              <a:gd name="connsiteX4" fmla="*/ 9426096 w 9440144"/>
              <a:gd name="connsiteY4" fmla="*/ 12505 h 2364304"/>
              <a:gd name="connsiteX5" fmla="*/ 0 w 9440144"/>
              <a:gd name="connsiteY5" fmla="*/ 0 h 2364304"/>
              <a:gd name="connsiteX6" fmla="*/ 1424 w 9440144"/>
              <a:gd name="connsiteY6" fmla="*/ 2330924 h 2364304"/>
              <a:gd name="connsiteX0" fmla="*/ 1424 w 9430565"/>
              <a:gd name="connsiteY0" fmla="*/ 2330924 h 2364304"/>
              <a:gd name="connsiteX1" fmla="*/ 1910052 w 9430565"/>
              <a:gd name="connsiteY1" fmla="*/ 1569783 h 2364304"/>
              <a:gd name="connsiteX2" fmla="*/ 7387829 w 9430565"/>
              <a:gd name="connsiteY2" fmla="*/ 2269912 h 2364304"/>
              <a:gd name="connsiteX3" fmla="*/ 9426664 w 9430565"/>
              <a:gd name="connsiteY3" fmla="*/ 1730942 h 2364304"/>
              <a:gd name="connsiteX4" fmla="*/ 9426096 w 9430565"/>
              <a:gd name="connsiteY4" fmla="*/ 12505 h 2364304"/>
              <a:gd name="connsiteX5" fmla="*/ 0 w 9430565"/>
              <a:gd name="connsiteY5" fmla="*/ 0 h 2364304"/>
              <a:gd name="connsiteX6" fmla="*/ 1424 w 9430565"/>
              <a:gd name="connsiteY6" fmla="*/ 2330924 h 236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0565" h="2364304">
                <a:moveTo>
                  <a:pt x="1424" y="2330924"/>
                </a:moveTo>
                <a:cubicBezTo>
                  <a:pt x="319766" y="2554761"/>
                  <a:pt x="678985" y="1579952"/>
                  <a:pt x="1910052" y="1569783"/>
                </a:cubicBezTo>
                <a:cubicBezTo>
                  <a:pt x="3141119" y="1559614"/>
                  <a:pt x="6135060" y="2243052"/>
                  <a:pt x="7387829" y="2269912"/>
                </a:cubicBezTo>
                <a:cubicBezTo>
                  <a:pt x="8640598" y="2296772"/>
                  <a:pt x="9333644" y="2281107"/>
                  <a:pt x="9426664" y="1730942"/>
                </a:cubicBezTo>
                <a:cubicBezTo>
                  <a:pt x="9439700" y="1137217"/>
                  <a:pt x="9414945" y="1009328"/>
                  <a:pt x="9426096" y="12505"/>
                </a:cubicBezTo>
                <a:lnTo>
                  <a:pt x="0" y="0"/>
                </a:lnTo>
                <a:cubicBezTo>
                  <a:pt x="8114" y="759133"/>
                  <a:pt x="-2695" y="1992787"/>
                  <a:pt x="1424" y="2330924"/>
                </a:cubicBezTo>
                <a:close/>
              </a:path>
            </a:pathLst>
          </a:custGeom>
          <a:solidFill>
            <a:srgbClr val="348E90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A6A14-BE07-7213-405D-4CA2EBA1A206}"/>
              </a:ext>
            </a:extLst>
          </p:cNvPr>
          <p:cNvSpPr/>
          <p:nvPr userDrawn="1"/>
        </p:nvSpPr>
        <p:spPr>
          <a:xfrm>
            <a:off x="210903" y="4766795"/>
            <a:ext cx="8640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Disclaimer:</a:t>
            </a:r>
            <a:r>
              <a:rPr lang="en-IN" sz="9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The information produced in this document is proprietor knowledge of ALabs AI Private Limited, dba Scaletrix.AI,  ©, 2017-2023. Unauthorized use or duplication of this material or any part of this material, including data, in any form without explicit and written permission will attract legal action.</a:t>
            </a:r>
            <a:endParaRPr lang="en-GB" sz="900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28688-2EB4-2123-29C3-E4FD02DA4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58" t="10561" r="8984" b="14075"/>
          <a:stretch/>
        </p:blipFill>
        <p:spPr>
          <a:xfrm>
            <a:off x="135177" y="168922"/>
            <a:ext cx="2677768" cy="714447"/>
          </a:xfrm>
          <a:prstGeom prst="rect">
            <a:avLst/>
          </a:prstGeom>
        </p:spPr>
      </p:pic>
      <p:sp>
        <p:nvSpPr>
          <p:cNvPr id="5" name="Google Shape;133;g61ca4f9afc_1_413">
            <a:extLst>
              <a:ext uri="{FF2B5EF4-FFF2-40B4-BE49-F238E27FC236}">
                <a16:creationId xmlns:a16="http://schemas.microsoft.com/office/drawing/2014/main" id="{20698C81-16EA-D2D4-128D-90F7B5B1F19E}"/>
              </a:ext>
            </a:extLst>
          </p:cNvPr>
          <p:cNvSpPr/>
          <p:nvPr userDrawn="1"/>
        </p:nvSpPr>
        <p:spPr>
          <a:xfrm>
            <a:off x="4492939" y="3784175"/>
            <a:ext cx="4645653" cy="26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•  NEW DELHI  •  BANGALORE  •  UNITED STATES  </a:t>
            </a:r>
            <a:endParaRPr sz="1600" b="1" i="0" u="none" strike="noStrike" cap="none" dirty="0">
              <a:solidFill>
                <a:schemeClr val="bg2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2E74E-4BA3-3432-73FD-3D86F637E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36" b="4250"/>
          <a:stretch/>
        </p:blipFill>
        <p:spPr>
          <a:xfrm flipH="1">
            <a:off x="1338940" y="1595085"/>
            <a:ext cx="2684418" cy="23652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8693F-778E-5E1A-99F7-56C4711ADE88}"/>
              </a:ext>
            </a:extLst>
          </p:cNvPr>
          <p:cNvSpPr txBox="1"/>
          <p:nvPr userDrawn="1"/>
        </p:nvSpPr>
        <p:spPr>
          <a:xfrm>
            <a:off x="2160744" y="4182303"/>
            <a:ext cx="6969627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Empowering Your Business With Data</a:t>
            </a:r>
          </a:p>
        </p:txBody>
      </p:sp>
    </p:spTree>
    <p:extLst>
      <p:ext uri="{BB962C8B-B14F-4D97-AF65-F5344CB8AC3E}">
        <p14:creationId xmlns:p14="http://schemas.microsoft.com/office/powerpoint/2010/main" val="301847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517556"/>
            <a:ext cx="7886700" cy="296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8" y="0"/>
            <a:ext cx="8006400" cy="8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6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9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32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87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9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4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4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8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811053" y="3952592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94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6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4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130401" y="3146871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21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254627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8" y="0"/>
            <a:ext cx="80064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AE2BEA-DAE3-C338-7ADD-C99D55298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537097"/>
            <a:ext cx="4629150" cy="285869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8" y="0"/>
            <a:ext cx="80064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0CC9C-C42F-0D7C-56C3-F294FB6AF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7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951874"/>
            <a:ext cx="8520600" cy="23649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8" y="0"/>
            <a:ext cx="8006400" cy="8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D72CD-EDE0-C0F6-D2D9-664BD9111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2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_AND_TWO_COLUMNS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352045" y="2895600"/>
            <a:ext cx="273471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352045" y="3272025"/>
            <a:ext cx="273471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5057270" y="2895600"/>
            <a:ext cx="273471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5057270" y="3272025"/>
            <a:ext cx="273471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9" y="86400"/>
            <a:ext cx="791324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575D-20E1-DE22-AF60-AFA696F55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77361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11700" y="3368161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2B20D-C7B2-CB3C-5293-ECEC899E0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98" y="0"/>
            <a:ext cx="80064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D84FBE-1867-E2FC-542F-6BD86B80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81" b="10083"/>
          <a:stretch/>
        </p:blipFill>
        <p:spPr>
          <a:xfrm>
            <a:off x="-10479" y="4778374"/>
            <a:ext cx="1629531" cy="36512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1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FC2F6F-72C7-ED90-81EA-0F85DB22F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79" y="4708854"/>
            <a:ext cx="1629531" cy="48338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5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2400" y="864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73FB6-F6A4-C682-F4CD-14CE8176A144}"/>
              </a:ext>
            </a:extLst>
          </p:cNvPr>
          <p:cNvSpPr/>
          <p:nvPr userDrawn="1"/>
        </p:nvSpPr>
        <p:spPr>
          <a:xfrm>
            <a:off x="0" y="4748541"/>
            <a:ext cx="9146272" cy="3936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217761"/>
            <a:ext cx="8520600" cy="236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2930" y="4810835"/>
            <a:ext cx="548700" cy="2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6" r:id="rId2"/>
    <p:sldLayoutId id="2147483653" r:id="rId3"/>
    <p:sldLayoutId id="2147483665" r:id="rId4"/>
    <p:sldLayoutId id="2147483668" r:id="rId5"/>
    <p:sldLayoutId id="2147483659" r:id="rId6"/>
    <p:sldLayoutId id="2147483657" r:id="rId7"/>
    <p:sldLayoutId id="2147483666" r:id="rId8"/>
    <p:sldLayoutId id="2147483667" r:id="rId9"/>
    <p:sldLayoutId id="2147483671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5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D73CDE-3765-B139-836D-F1C001F1903F}"/>
              </a:ext>
            </a:extLst>
          </p:cNvPr>
          <p:cNvSpPr txBox="1"/>
          <p:nvPr/>
        </p:nvSpPr>
        <p:spPr>
          <a:xfrm>
            <a:off x="1193180" y="1364355"/>
            <a:ext cx="6757639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3300"/>
              </a:lnSpc>
              <a:spcAft>
                <a:spcPts val="1200"/>
              </a:spcAft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PROJECT: </a:t>
            </a:r>
          </a:p>
          <a:p>
            <a:pPr algn="ctr" fontAlgn="base">
              <a:lnSpc>
                <a:spcPts val="3300"/>
              </a:lnSpc>
              <a:spcAft>
                <a:spcPts val="1200"/>
              </a:spcAft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Life Expectancy Data Analysis</a:t>
            </a:r>
            <a:endParaRPr lang="en-GB" sz="3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13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023" y="209550"/>
            <a:ext cx="8778240" cy="5285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 defTabSz="457200"/>
            <a:r>
              <a:rPr lang="en-US" sz="3200" b="1" kern="1200" dirty="0">
                <a:solidFill>
                  <a:schemeClr val="bg1"/>
                </a:solidFill>
                <a:latin typeface="Cambria Bold"/>
                <a:ea typeface="+mn-ea"/>
                <a:cs typeface="+mn-cs"/>
              </a:rPr>
              <a:t>Life Expectancy Data Analysis</a:t>
            </a:r>
            <a:endParaRPr lang="en-US" sz="3200" b="1" kern="1200" dirty="0">
              <a:solidFill>
                <a:prstClr val="black"/>
              </a:solidFill>
              <a:latin typeface="Cambria Bold"/>
              <a:ea typeface="PT Sans Narrow"/>
              <a:cs typeface="PT Sans Narrow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BA6FC-2827-69A6-A6F4-A44A7BDC5FFA}"/>
              </a:ext>
            </a:extLst>
          </p:cNvPr>
          <p:cNvGrpSpPr/>
          <p:nvPr/>
        </p:nvGrpSpPr>
        <p:grpSpPr>
          <a:xfrm>
            <a:off x="0" y="4748541"/>
            <a:ext cx="9146286" cy="393621"/>
            <a:chOff x="0" y="0"/>
            <a:chExt cx="24390096" cy="104965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742D5AB-3E78-B329-BB0C-6AC637B1AD68}"/>
                </a:ext>
              </a:extLst>
            </p:cNvPr>
            <p:cNvSpPr/>
            <p:nvPr/>
          </p:nvSpPr>
          <p:spPr>
            <a:xfrm>
              <a:off x="0" y="0"/>
              <a:ext cx="24390096" cy="1049655"/>
            </a:xfrm>
            <a:custGeom>
              <a:avLst/>
              <a:gdLst/>
              <a:ahLst/>
              <a:cxnLst/>
              <a:rect l="l" t="t" r="r" b="b"/>
              <a:pathLst>
                <a:path w="24390096" h="1049655">
                  <a:moveTo>
                    <a:pt x="0" y="0"/>
                  </a:moveTo>
                  <a:lnTo>
                    <a:pt x="24390096" y="0"/>
                  </a:lnTo>
                  <a:lnTo>
                    <a:pt x="24390096" y="1049655"/>
                  </a:lnTo>
                  <a:lnTo>
                    <a:pt x="0" y="1049655"/>
                  </a:lnTo>
                  <a:close/>
                </a:path>
              </a:pathLst>
            </a:custGeom>
            <a:solidFill>
              <a:srgbClr val="348E9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2509" y="1248335"/>
            <a:ext cx="467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dirty="0"/>
              <a:t>Problem Statement:</a:t>
            </a:r>
          </a:p>
          <a:p>
            <a:pPr fontAlgn="base"/>
            <a:r>
              <a:rPr lang="en-US" sz="1200" dirty="0"/>
              <a:t>Analyze the various socio-economic, health, and environmental factors that influence life expectancy across different countries and regions.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6968" y="3386748"/>
            <a:ext cx="49507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sz="1200" b="1" dirty="0"/>
              <a:t>Goal of the Project: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Investigate the patterns, trends &amp; causes affecting life expectancy.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Identify key driving factors for high or low life expectancy.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49" y="1082079"/>
            <a:ext cx="3170670" cy="178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2333802"/>
            <a:ext cx="3158837" cy="2105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66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023" y="209550"/>
            <a:ext cx="8778240" cy="5285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 defTabSz="457200"/>
            <a:r>
              <a:rPr lang="en-US" sz="3200" b="1" kern="1200" dirty="0">
                <a:solidFill>
                  <a:schemeClr val="bg1"/>
                </a:solidFill>
                <a:latin typeface="Cambria Bold"/>
                <a:ea typeface="+mn-ea"/>
                <a:cs typeface="+mn-cs"/>
              </a:rPr>
              <a:t>Life Expectancy Data Analysis – Data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BA6FC-2827-69A6-A6F4-A44A7BDC5FFA}"/>
              </a:ext>
            </a:extLst>
          </p:cNvPr>
          <p:cNvGrpSpPr/>
          <p:nvPr/>
        </p:nvGrpSpPr>
        <p:grpSpPr>
          <a:xfrm>
            <a:off x="0" y="4748541"/>
            <a:ext cx="9146286" cy="393621"/>
            <a:chOff x="0" y="0"/>
            <a:chExt cx="24390096" cy="104965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742D5AB-3E78-B329-BB0C-6AC637B1AD68}"/>
                </a:ext>
              </a:extLst>
            </p:cNvPr>
            <p:cNvSpPr/>
            <p:nvPr/>
          </p:nvSpPr>
          <p:spPr>
            <a:xfrm>
              <a:off x="0" y="0"/>
              <a:ext cx="24390096" cy="1049655"/>
            </a:xfrm>
            <a:custGeom>
              <a:avLst/>
              <a:gdLst/>
              <a:ahLst/>
              <a:cxnLst/>
              <a:rect l="l" t="t" r="r" b="b"/>
              <a:pathLst>
                <a:path w="24390096" h="1049655">
                  <a:moveTo>
                    <a:pt x="0" y="0"/>
                  </a:moveTo>
                  <a:lnTo>
                    <a:pt x="24390096" y="0"/>
                  </a:lnTo>
                  <a:lnTo>
                    <a:pt x="24390096" y="1049655"/>
                  </a:lnTo>
                  <a:lnTo>
                    <a:pt x="0" y="1049655"/>
                  </a:lnTo>
                  <a:close/>
                </a:path>
              </a:pathLst>
            </a:custGeom>
            <a:solidFill>
              <a:srgbClr val="348E9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8263" y="1111900"/>
            <a:ext cx="852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Rows (Records) = 2938</a:t>
            </a:r>
          </a:p>
          <a:p>
            <a:r>
              <a:rPr lang="en-US" dirty="0"/>
              <a:t>Total Columns (Features) = 22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24317"/>
              </p:ext>
            </p:extLst>
          </p:nvPr>
        </p:nvGraphicFramePr>
        <p:xfrm>
          <a:off x="294408" y="2008909"/>
          <a:ext cx="8700655" cy="215528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4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0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Country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Life expectancy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Adult Mortality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infant deaths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Alcohol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percentage expenditure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Hepatitis 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Measles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BMI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under-five deaths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Polio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 expenditure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Diphtheria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7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HIV/AIDS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GDP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Population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thinness  1-19 years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thinness 5-9 years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7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Income composition of resources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Schooling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9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023" y="209550"/>
            <a:ext cx="8778240" cy="5285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 defTabSz="457200"/>
            <a:r>
              <a:rPr lang="en-US" sz="3200" b="1" kern="1200" dirty="0">
                <a:solidFill>
                  <a:schemeClr val="bg1"/>
                </a:solidFill>
                <a:latin typeface="Cambria Bold"/>
                <a:ea typeface="+mn-ea"/>
                <a:cs typeface="+mn-cs"/>
              </a:rPr>
              <a:t>Life Expectancy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BA6FC-2827-69A6-A6F4-A44A7BDC5FFA}"/>
              </a:ext>
            </a:extLst>
          </p:cNvPr>
          <p:cNvGrpSpPr/>
          <p:nvPr/>
        </p:nvGrpSpPr>
        <p:grpSpPr>
          <a:xfrm>
            <a:off x="0" y="4748541"/>
            <a:ext cx="9146286" cy="393621"/>
            <a:chOff x="0" y="0"/>
            <a:chExt cx="24390096" cy="104965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742D5AB-3E78-B329-BB0C-6AC637B1AD68}"/>
                </a:ext>
              </a:extLst>
            </p:cNvPr>
            <p:cNvSpPr/>
            <p:nvPr/>
          </p:nvSpPr>
          <p:spPr>
            <a:xfrm>
              <a:off x="0" y="0"/>
              <a:ext cx="24390096" cy="1049655"/>
            </a:xfrm>
            <a:custGeom>
              <a:avLst/>
              <a:gdLst/>
              <a:ahLst/>
              <a:cxnLst/>
              <a:rect l="l" t="t" r="r" b="b"/>
              <a:pathLst>
                <a:path w="24390096" h="1049655">
                  <a:moveTo>
                    <a:pt x="0" y="0"/>
                  </a:moveTo>
                  <a:lnTo>
                    <a:pt x="24390096" y="0"/>
                  </a:lnTo>
                  <a:lnTo>
                    <a:pt x="24390096" y="1049655"/>
                  </a:lnTo>
                  <a:lnTo>
                    <a:pt x="0" y="1049655"/>
                  </a:lnTo>
                  <a:close/>
                </a:path>
              </a:pathLst>
            </a:custGeom>
            <a:solidFill>
              <a:srgbClr val="348E90"/>
            </a:solidFill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70407855"/>
              </p:ext>
            </p:extLst>
          </p:nvPr>
        </p:nvGraphicFramePr>
        <p:xfrm>
          <a:off x="1416627" y="942108"/>
          <a:ext cx="6310747" cy="343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095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023" y="209550"/>
            <a:ext cx="8778240" cy="5285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 defTabSz="457200"/>
            <a:r>
              <a:rPr lang="en-US" sz="3200" b="1" kern="1200" dirty="0">
                <a:solidFill>
                  <a:schemeClr val="bg1"/>
                </a:solidFill>
                <a:latin typeface="Cambria Bold"/>
                <a:ea typeface="+mn-ea"/>
                <a:cs typeface="+mn-cs"/>
              </a:rPr>
              <a:t>Life Expectancy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BA6FC-2827-69A6-A6F4-A44A7BDC5FFA}"/>
              </a:ext>
            </a:extLst>
          </p:cNvPr>
          <p:cNvGrpSpPr/>
          <p:nvPr/>
        </p:nvGrpSpPr>
        <p:grpSpPr>
          <a:xfrm>
            <a:off x="0" y="4748541"/>
            <a:ext cx="9146286" cy="393621"/>
            <a:chOff x="0" y="0"/>
            <a:chExt cx="24390096" cy="104965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742D5AB-3E78-B329-BB0C-6AC637B1AD68}"/>
                </a:ext>
              </a:extLst>
            </p:cNvPr>
            <p:cNvSpPr/>
            <p:nvPr/>
          </p:nvSpPr>
          <p:spPr>
            <a:xfrm>
              <a:off x="0" y="0"/>
              <a:ext cx="24390096" cy="1049655"/>
            </a:xfrm>
            <a:custGeom>
              <a:avLst/>
              <a:gdLst/>
              <a:ahLst/>
              <a:cxnLst/>
              <a:rect l="l" t="t" r="r" b="b"/>
              <a:pathLst>
                <a:path w="24390096" h="1049655">
                  <a:moveTo>
                    <a:pt x="0" y="0"/>
                  </a:moveTo>
                  <a:lnTo>
                    <a:pt x="24390096" y="0"/>
                  </a:lnTo>
                  <a:lnTo>
                    <a:pt x="24390096" y="1049655"/>
                  </a:lnTo>
                  <a:lnTo>
                    <a:pt x="0" y="1049655"/>
                  </a:lnTo>
                  <a:close/>
                </a:path>
              </a:pathLst>
            </a:custGeom>
            <a:solidFill>
              <a:srgbClr val="348E90"/>
            </a:solidFill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38919184"/>
              </p:ext>
            </p:extLst>
          </p:nvPr>
        </p:nvGraphicFramePr>
        <p:xfrm>
          <a:off x="1428975" y="900547"/>
          <a:ext cx="6286050" cy="367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89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4023" y="209550"/>
            <a:ext cx="8778240" cy="5285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 defTabSz="457200"/>
            <a:r>
              <a:rPr lang="en-US" sz="3200" b="1" kern="1200">
                <a:solidFill>
                  <a:schemeClr val="bg1"/>
                </a:solidFill>
                <a:latin typeface="Cambria Bold"/>
                <a:ea typeface="+mn-ea"/>
                <a:cs typeface="+mn-cs"/>
              </a:rPr>
              <a:t>Technology Stack</a:t>
            </a:r>
            <a:endParaRPr lang="en-US" sz="3200" b="1" kern="1200" dirty="0">
              <a:solidFill>
                <a:schemeClr val="bg1"/>
              </a:solidFill>
              <a:latin typeface="Cambria Bol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BA6FC-2827-69A6-A6F4-A44A7BDC5FFA}"/>
              </a:ext>
            </a:extLst>
          </p:cNvPr>
          <p:cNvGrpSpPr/>
          <p:nvPr/>
        </p:nvGrpSpPr>
        <p:grpSpPr>
          <a:xfrm>
            <a:off x="0" y="4748541"/>
            <a:ext cx="9146286" cy="393621"/>
            <a:chOff x="0" y="0"/>
            <a:chExt cx="24390096" cy="104965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742D5AB-3E78-B329-BB0C-6AC637B1AD68}"/>
                </a:ext>
              </a:extLst>
            </p:cNvPr>
            <p:cNvSpPr/>
            <p:nvPr/>
          </p:nvSpPr>
          <p:spPr>
            <a:xfrm>
              <a:off x="0" y="0"/>
              <a:ext cx="24390096" cy="1049655"/>
            </a:xfrm>
            <a:custGeom>
              <a:avLst/>
              <a:gdLst/>
              <a:ahLst/>
              <a:cxnLst/>
              <a:rect l="l" t="t" r="r" b="b"/>
              <a:pathLst>
                <a:path w="24390096" h="1049655">
                  <a:moveTo>
                    <a:pt x="0" y="0"/>
                  </a:moveTo>
                  <a:lnTo>
                    <a:pt x="24390096" y="0"/>
                  </a:lnTo>
                  <a:lnTo>
                    <a:pt x="24390096" y="1049655"/>
                  </a:lnTo>
                  <a:lnTo>
                    <a:pt x="0" y="1049655"/>
                  </a:lnTo>
                  <a:close/>
                </a:path>
              </a:pathLst>
            </a:custGeom>
            <a:solidFill>
              <a:srgbClr val="348E90"/>
            </a:solidFill>
          </p:spPr>
          <p:txBody>
            <a:bodyPr/>
            <a:lstStyle/>
            <a:p>
              <a:endParaRPr lang="en-IN"/>
            </a:p>
          </p:txBody>
        </p:sp>
      </p:grp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66937124"/>
              </p:ext>
            </p:extLst>
          </p:nvPr>
        </p:nvGraphicFramePr>
        <p:xfrm>
          <a:off x="457199" y="879764"/>
          <a:ext cx="8222673" cy="1731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0" y="2906282"/>
            <a:ext cx="1187577" cy="79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13" y="2701778"/>
            <a:ext cx="1200726" cy="120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2" y="2819637"/>
            <a:ext cx="1066813" cy="106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49" y="2730736"/>
            <a:ext cx="2533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30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4226986" y="3519162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600" b="1"/>
              <a:t>Thank you!</a:t>
            </a:r>
            <a:endParaRPr sz="3600" b="1"/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 rtlCol="0" anchor="t">
        <a:spAutoFit/>
      </a:bodyPr>
      <a:lstStyle>
        <a:defPPr algn="just">
          <a:spcBef>
            <a:spcPts val="300"/>
          </a:spcBef>
          <a:defRPr kumimoji="0" sz="1400" b="1" i="0" u="none" strike="noStrike" kern="1200" cap="none" spc="0" normalizeH="0" baseline="0" noProof="0" dirty="0">
            <a:ln>
              <a:noFill/>
            </a:ln>
            <a:solidFill>
              <a:schemeClr val="accent5">
                <a:lumMod val="50000"/>
              </a:schemeClr>
            </a:solidFill>
            <a:effectLst/>
            <a:uLnTx/>
            <a:uFillTx/>
            <a:latin typeface="Times New Roman" panose="02020603050405020304" pitchFamily="18" charset="0"/>
            <a:ea typeface="Gliker"/>
            <a:cs typeface="Times New Roman" panose="02020603050405020304" pitchFamily="18" charset="0"/>
            <a:sym typeface="Gliker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73605</TotalTime>
  <Words>311</Words>
  <Application>Microsoft Office PowerPoint</Application>
  <PresentationFormat>On-screen Show (16:9)</PresentationFormat>
  <Paragraphs>65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Tropic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</dc:creator>
  <cp:lastModifiedBy>Chandra Mouli Kotta kota</cp:lastModifiedBy>
  <cp:revision>734</cp:revision>
  <cp:lastPrinted>2023-08-03T06:18:45Z</cp:lastPrinted>
  <dcterms:modified xsi:type="dcterms:W3CDTF">2025-10-03T17:27:20Z</dcterms:modified>
</cp:coreProperties>
</file>